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7" r:id="rId2"/>
    <p:sldId id="258" r:id="rId3"/>
    <p:sldId id="259" r:id="rId4"/>
    <p:sldId id="262" r:id="rId5"/>
    <p:sldId id="267" r:id="rId6"/>
    <p:sldId id="265" r:id="rId7"/>
    <p:sldId id="264" r:id="rId8"/>
    <p:sldId id="266" r:id="rId9"/>
    <p:sldId id="263" r:id="rId10"/>
    <p:sldId id="268" r:id="rId11"/>
    <p:sldId id="261" r:id="rId12"/>
    <p:sldId id="260"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86369" autoAdjust="0"/>
  </p:normalViewPr>
  <p:slideViewPr>
    <p:cSldViewPr snapToGrid="0" snapToObjects="1">
      <p:cViewPr varScale="1">
        <p:scale>
          <a:sx n="58" d="100"/>
          <a:sy n="58" d="100"/>
        </p:scale>
        <p:origin x="258" y="7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bg>
      <p:bgPr>
        <a:blipFill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13" name="Title Text"/>
          <p:cNvSpPr txBox="1">
            <a:spLocks noGrp="1"/>
          </p:cNvSpPr>
          <p:nvPr>
            <p:ph type="title"/>
          </p:nvPr>
        </p:nvSpPr>
        <p:spPr>
          <a:xfrm>
            <a:off x="1778000" y="2298700"/>
            <a:ext cx="20828000" cy="4648200"/>
          </a:xfrm>
          <a:prstGeom prst="rect">
            <a:avLst/>
          </a:prstGeom>
          <a:effectLst>
            <a:outerShdw blurRad="63500" dist="113123" dir="7754369" rotWithShape="0">
              <a:srgbClr val="000000">
                <a:alpha val="50000"/>
              </a:srgbClr>
            </a:outerShdw>
          </a:effectLst>
        </p:spPr>
        <p:txBody>
          <a:bodyPr anchor="b"/>
          <a:lstStyle>
            <a:lvl1pPr>
              <a:defRPr>
                <a:solidFill>
                  <a:srgbClr val="FFFFFF"/>
                </a:solidFill>
                <a:latin typeface="Segoe UI Semibold"/>
                <a:ea typeface="Segoe UI Semibold"/>
                <a:cs typeface="Segoe UI Semibold"/>
                <a:sym typeface="Segoe UI Semibold"/>
              </a:defRPr>
            </a:lvl1pPr>
          </a:lstStyle>
          <a:p>
            <a:r>
              <a:rPr lang="es-ES"/>
              <a:t>Haga clic para modificar el estilo de título del patrón</a:t>
            </a:r>
            <a:endParaRPr/>
          </a:p>
        </p:txBody>
      </p:sp>
      <p:sp>
        <p:nvSpPr>
          <p:cNvPr id="14" name="Body Level One…"/>
          <p:cNvSpPr txBox="1">
            <a:spLocks noGrp="1"/>
          </p:cNvSpPr>
          <p:nvPr>
            <p:ph type="body" sz="half" idx="1"/>
          </p:nvPr>
        </p:nvSpPr>
        <p:spPr>
          <a:xfrm>
            <a:off x="1778000" y="7073900"/>
            <a:ext cx="20828000" cy="4188024"/>
          </a:xfrm>
          <a:prstGeom prst="rect">
            <a:avLst/>
          </a:prstGeom>
        </p:spPr>
        <p:txBody>
          <a:bodyPr anchor="t"/>
          <a:lstStyle>
            <a:lvl1pPr marL="0" indent="0" algn="ctr">
              <a:spcBef>
                <a:spcPts val="0"/>
              </a:spcBef>
              <a:buClrTx/>
              <a:buSzTx/>
              <a:buNone/>
              <a:defRPr sz="5400">
                <a:latin typeface="Segoe UI"/>
                <a:ea typeface="Segoe UI"/>
                <a:cs typeface="Segoe UI"/>
                <a:sym typeface="Segoe UI"/>
              </a:defRPr>
            </a:lvl1pPr>
            <a:lvl2pPr marL="0" indent="228600" algn="ctr">
              <a:spcBef>
                <a:spcPts val="0"/>
              </a:spcBef>
              <a:buClrTx/>
              <a:buSzTx/>
              <a:buNone/>
              <a:defRPr sz="5400">
                <a:latin typeface="Segoe UI"/>
                <a:ea typeface="Segoe UI"/>
                <a:cs typeface="Segoe UI"/>
                <a:sym typeface="Segoe UI"/>
              </a:defRPr>
            </a:lvl2pPr>
            <a:lvl3pPr marL="0" indent="457200" algn="ctr">
              <a:spcBef>
                <a:spcPts val="0"/>
              </a:spcBef>
              <a:buClrTx/>
              <a:buSzTx/>
              <a:buNone/>
              <a:defRPr sz="5400">
                <a:latin typeface="Segoe UI"/>
                <a:ea typeface="Segoe UI"/>
                <a:cs typeface="Segoe UI"/>
                <a:sym typeface="Segoe UI"/>
              </a:defRPr>
            </a:lvl3pPr>
            <a:lvl4pPr marL="0" indent="685800" algn="ctr">
              <a:spcBef>
                <a:spcPts val="0"/>
              </a:spcBef>
              <a:buClrTx/>
              <a:buSzTx/>
              <a:buNone/>
              <a:defRPr sz="5400">
                <a:latin typeface="Segoe UI"/>
                <a:ea typeface="Segoe UI"/>
                <a:cs typeface="Segoe UI"/>
                <a:sym typeface="Segoe UI"/>
              </a:defRPr>
            </a:lvl4pPr>
            <a:lvl5pPr marL="0" indent="914400" algn="ctr">
              <a:spcBef>
                <a:spcPts val="0"/>
              </a:spcBef>
              <a:buClrTx/>
              <a:buSzTx/>
              <a:buNone/>
              <a:defRPr sz="5400">
                <a:latin typeface="Segoe UI"/>
                <a:ea typeface="Segoe UI"/>
                <a:cs typeface="Segoe UI"/>
                <a:sym typeface="Segoe UI"/>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15"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Quote">
    <p:bg>
      <p:bgPr>
        <a:blipFill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97" name="–Frank Borland"/>
          <p:cNvSpPr txBox="1">
            <a:spLocks noGrp="1"/>
          </p:cNvSpPr>
          <p:nvPr>
            <p:ph type="body" sz="quarter" idx="13"/>
          </p:nvPr>
        </p:nvSpPr>
        <p:spPr>
          <a:xfrm>
            <a:off x="2387600" y="8953500"/>
            <a:ext cx="19621500" cy="647700"/>
          </a:xfrm>
          <a:prstGeom prst="rect">
            <a:avLst/>
          </a:prstGeom>
          <a:effectLst>
            <a:outerShdw blurRad="63500" dist="25400" dir="5400000" rotWithShape="0">
              <a:srgbClr val="000000">
                <a:alpha val="50000"/>
              </a:srgbClr>
            </a:outerShdw>
          </a:effectLst>
        </p:spPr>
        <p:txBody>
          <a:bodyPr anchor="t">
            <a:spAutoFit/>
          </a:bodyPr>
          <a:lstStyle>
            <a:lvl1pPr marL="0" indent="0" algn="ctr">
              <a:spcBef>
                <a:spcPts val="0"/>
              </a:spcBef>
              <a:buClrTx/>
              <a:buSzTx/>
              <a:buNone/>
              <a:defRPr sz="3200" i="1">
                <a:solidFill>
                  <a:srgbClr val="F42435"/>
                </a:solidFill>
                <a:latin typeface="Segoe UI"/>
                <a:ea typeface="Segoe UI"/>
                <a:cs typeface="Segoe UI"/>
                <a:sym typeface="Segoe UI"/>
              </a:defRPr>
            </a:lvl1pPr>
          </a:lstStyle>
          <a:p>
            <a:pPr lvl="0"/>
            <a:r>
              <a:rPr lang="es-ES"/>
              <a:t>Editar los estilos de texto del patrón</a:t>
            </a:r>
          </a:p>
        </p:txBody>
      </p:sp>
      <p:sp>
        <p:nvSpPr>
          <p:cNvPr id="98" name="“Type a quote here.”"/>
          <p:cNvSpPr txBox="1">
            <a:spLocks noGrp="1"/>
          </p:cNvSpPr>
          <p:nvPr>
            <p:ph type="body" sz="quarter" idx="14"/>
          </p:nvPr>
        </p:nvSpPr>
        <p:spPr>
          <a:xfrm>
            <a:off x="2387600" y="6032499"/>
            <a:ext cx="19621500" cy="914401"/>
          </a:xfrm>
          <a:prstGeom prst="rect">
            <a:avLst/>
          </a:prstGeom>
          <a:effectLst>
            <a:outerShdw blurRad="63500" dist="25400" dir="5400000" rotWithShape="0">
              <a:srgbClr val="000000">
                <a:alpha val="50000"/>
              </a:srgbClr>
            </a:outerShdw>
          </a:effectLst>
        </p:spPr>
        <p:txBody>
          <a:bodyPr>
            <a:spAutoFit/>
          </a:bodyPr>
          <a:lstStyle>
            <a:lvl1pPr marL="0" indent="0" algn="ctr">
              <a:spcBef>
                <a:spcPts val="0"/>
              </a:spcBef>
              <a:buClrTx/>
              <a:buSzTx/>
              <a:buNone/>
              <a:defRPr>
                <a:solidFill>
                  <a:srgbClr val="F42435"/>
                </a:solidFill>
                <a:latin typeface="Segoe UI"/>
                <a:ea typeface="Segoe UI"/>
                <a:cs typeface="Segoe UI"/>
                <a:sym typeface="Segoe UI"/>
              </a:defRPr>
            </a:lvl1pPr>
          </a:lstStyle>
          <a:p>
            <a:pPr lvl="0"/>
            <a:r>
              <a:rPr lang="es-ES"/>
              <a:t>Editar los estilos de texto del patrón</a:t>
            </a: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106" name="JustFace_1920x1080.png"/>
          <p:cNvSpPr>
            <a:spLocks noGrp="1"/>
          </p:cNvSpPr>
          <p:nvPr>
            <p:ph type="pic" idx="13"/>
          </p:nvPr>
        </p:nvSpPr>
        <p:spPr>
          <a:xfrm>
            <a:off x="0" y="0"/>
            <a:ext cx="24384000" cy="13716000"/>
          </a:xfrm>
          <a:prstGeom prst="rect">
            <a:avLst/>
          </a:prstGeom>
        </p:spPr>
        <p:txBody>
          <a:bodyPr lIns="91439" tIns="45719" rIns="91439" bIns="45719" anchor="t">
            <a:noAutofit/>
          </a:bodyPr>
          <a:lstStyle/>
          <a:p>
            <a:r>
              <a:rPr lang="es-ES"/>
              <a:t>Haga clic en el icono para agregar una imagen</a:t>
            </a:r>
            <a:endParaRPr/>
          </a:p>
        </p:txBody>
      </p:sp>
      <p:sp>
        <p:nvSpPr>
          <p:cNvPr id="107"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En blanco">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22" name="JustFace_1920x1080.png"/>
          <p:cNvSpPr>
            <a:spLocks noGrp="1"/>
          </p:cNvSpPr>
          <p:nvPr>
            <p:ph type="pic" idx="13"/>
          </p:nvPr>
        </p:nvSpPr>
        <p:spPr>
          <a:xfrm>
            <a:off x="3125968" y="673100"/>
            <a:ext cx="18135601" cy="8737600"/>
          </a:xfrm>
          <a:prstGeom prst="rect">
            <a:avLst/>
          </a:prstGeom>
        </p:spPr>
        <p:txBody>
          <a:bodyPr lIns="91439" tIns="45719" rIns="91439" bIns="45719" anchor="t">
            <a:noAutofit/>
          </a:bodyPr>
          <a:lstStyle/>
          <a:p>
            <a:r>
              <a:rPr lang="es-ES"/>
              <a:t>Haga clic en el icono para agregar una imagen</a:t>
            </a:r>
            <a:endParaRPr/>
          </a:p>
        </p:txBody>
      </p:sp>
      <p:sp>
        <p:nvSpPr>
          <p:cNvPr id="23" name="Title Text"/>
          <p:cNvSpPr txBox="1">
            <a:spLocks noGrp="1"/>
          </p:cNvSpPr>
          <p:nvPr>
            <p:ph type="title"/>
          </p:nvPr>
        </p:nvSpPr>
        <p:spPr>
          <a:xfrm>
            <a:off x="635000" y="9512300"/>
            <a:ext cx="23114000" cy="2006600"/>
          </a:xfrm>
          <a:prstGeom prst="rect">
            <a:avLst/>
          </a:prstGeom>
        </p:spPr>
        <p:txBody>
          <a:bodyPr/>
          <a:lstStyle/>
          <a:p>
            <a:r>
              <a:rPr lang="es-ES"/>
              <a:t>Haga clic para modificar el estilo de título del patrón</a:t>
            </a:r>
            <a:endParaRPr/>
          </a:p>
        </p:txBody>
      </p:sp>
      <p:sp>
        <p:nvSpPr>
          <p:cNvPr id="24" name="Body Level One…"/>
          <p:cNvSpPr txBox="1">
            <a:spLocks noGrp="1"/>
          </p:cNvSpPr>
          <p:nvPr>
            <p:ph type="body" sz="quarter" idx="1"/>
          </p:nvPr>
        </p:nvSpPr>
        <p:spPr>
          <a:xfrm>
            <a:off x="635000" y="11442700"/>
            <a:ext cx="23114000" cy="1587500"/>
          </a:xfrm>
          <a:prstGeom prst="rect">
            <a:avLst/>
          </a:prstGeom>
        </p:spPr>
        <p:txBody>
          <a:bodyPr anchor="t"/>
          <a:lstStyle>
            <a:lvl1pPr marL="0" indent="0" algn="ctr">
              <a:spcBef>
                <a:spcPts val="0"/>
              </a:spcBef>
              <a:buClrTx/>
              <a:buSzTx/>
              <a:buNone/>
              <a:defRPr sz="5400">
                <a:latin typeface="Segoe UI"/>
                <a:ea typeface="Segoe UI"/>
                <a:cs typeface="Segoe UI"/>
                <a:sym typeface="Segoe UI"/>
              </a:defRPr>
            </a:lvl1pPr>
            <a:lvl2pPr marL="0" indent="228600" algn="ctr">
              <a:spcBef>
                <a:spcPts val="0"/>
              </a:spcBef>
              <a:buClrTx/>
              <a:buSzTx/>
              <a:buNone/>
              <a:defRPr sz="5400">
                <a:latin typeface="Segoe UI"/>
                <a:ea typeface="Segoe UI"/>
                <a:cs typeface="Segoe UI"/>
                <a:sym typeface="Segoe UI"/>
              </a:defRPr>
            </a:lvl2pPr>
            <a:lvl3pPr marL="0" indent="457200" algn="ctr">
              <a:spcBef>
                <a:spcPts val="0"/>
              </a:spcBef>
              <a:buClrTx/>
              <a:buSzTx/>
              <a:buNone/>
              <a:defRPr sz="5400">
                <a:latin typeface="Segoe UI"/>
                <a:ea typeface="Segoe UI"/>
                <a:cs typeface="Segoe UI"/>
                <a:sym typeface="Segoe UI"/>
              </a:defRPr>
            </a:lvl3pPr>
            <a:lvl4pPr marL="0" indent="685800" algn="ctr">
              <a:spcBef>
                <a:spcPts val="0"/>
              </a:spcBef>
              <a:buClrTx/>
              <a:buSzTx/>
              <a:buNone/>
              <a:defRPr sz="5400">
                <a:latin typeface="Segoe UI"/>
                <a:ea typeface="Segoe UI"/>
                <a:cs typeface="Segoe UI"/>
                <a:sym typeface="Segoe UI"/>
              </a:defRPr>
            </a:lvl4pPr>
            <a:lvl5pPr marL="0" indent="914400" algn="ctr">
              <a:spcBef>
                <a:spcPts val="0"/>
              </a:spcBef>
              <a:buClrTx/>
              <a:buSzTx/>
              <a:buNone/>
              <a:defRPr sz="5400">
                <a:latin typeface="Segoe UI"/>
                <a:ea typeface="Segoe UI"/>
                <a:cs typeface="Segoe UI"/>
                <a:sym typeface="Segoe UI"/>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 Center">
    <p:bg>
      <p:bgPr>
        <a:blipFill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778000" y="3935659"/>
            <a:ext cx="20828001" cy="4648201"/>
          </a:xfrm>
          <a:prstGeom prst="rect">
            <a:avLst/>
          </a:prstGeom>
          <a:effectLst>
            <a:outerShdw blurRad="63500" dist="113123" dir="7754369" rotWithShape="0">
              <a:srgbClr val="000000">
                <a:alpha val="50000"/>
              </a:srgbClr>
            </a:outerShdw>
          </a:effectLst>
        </p:spPr>
        <p:txBody>
          <a:bodyPr/>
          <a:lstStyle>
            <a:lvl1pPr>
              <a:defRPr b="1"/>
            </a:lvl1pPr>
          </a:lstStyle>
          <a:p>
            <a:r>
              <a:rPr lang="es-ES"/>
              <a:t>Haga clic para modificar el estilo de título del patrón</a:t>
            </a:r>
            <a:endParaRP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40" name="JustFace_1920x1080.png"/>
          <p:cNvSpPr>
            <a:spLocks noGrp="1"/>
          </p:cNvSpPr>
          <p:nvPr>
            <p:ph type="pic" sz="half" idx="13"/>
          </p:nvPr>
        </p:nvSpPr>
        <p:spPr>
          <a:xfrm>
            <a:off x="13169900" y="952500"/>
            <a:ext cx="9525000" cy="11468100"/>
          </a:xfrm>
          <a:prstGeom prst="rect">
            <a:avLst/>
          </a:prstGeom>
        </p:spPr>
        <p:txBody>
          <a:bodyPr lIns="91439" tIns="45719" rIns="91439" bIns="45719" anchor="t">
            <a:noAutofit/>
          </a:bodyPr>
          <a:lstStyle/>
          <a:p>
            <a:r>
              <a:rPr lang="es-ES"/>
              <a:t>Haga clic en el icono para agregar una imagen</a:t>
            </a:r>
            <a:endParaRPr/>
          </a:p>
        </p:txBody>
      </p:sp>
      <p:sp>
        <p:nvSpPr>
          <p:cNvPr id="41" name="Title Text"/>
          <p:cNvSpPr txBox="1">
            <a:spLocks noGrp="1"/>
          </p:cNvSpPr>
          <p:nvPr>
            <p:ph type="title"/>
          </p:nvPr>
        </p:nvSpPr>
        <p:spPr>
          <a:xfrm>
            <a:off x="1651000" y="952500"/>
            <a:ext cx="10223500" cy="5549900"/>
          </a:xfrm>
          <a:prstGeom prst="rect">
            <a:avLst/>
          </a:prstGeom>
        </p:spPr>
        <p:txBody>
          <a:bodyPr anchor="b"/>
          <a:lstStyle>
            <a:lvl1pPr>
              <a:defRPr sz="8400"/>
            </a:lvl1pPr>
          </a:lstStyle>
          <a:p>
            <a:r>
              <a:rPr lang="es-ES"/>
              <a:t>Haga clic para modificar el estilo de título del patrón</a:t>
            </a:r>
            <a:endParaRPr/>
          </a:p>
        </p:txBody>
      </p:sp>
      <p:sp>
        <p:nvSpPr>
          <p:cNvPr id="42" name="Body Level One…"/>
          <p:cNvSpPr txBox="1">
            <a:spLocks noGrp="1"/>
          </p:cNvSpPr>
          <p:nvPr>
            <p:ph type="body" sz="quarter" idx="1"/>
          </p:nvPr>
        </p:nvSpPr>
        <p:spPr>
          <a:xfrm>
            <a:off x="1651000" y="6527800"/>
            <a:ext cx="10223500" cy="5727700"/>
          </a:xfrm>
          <a:prstGeom prst="rect">
            <a:avLst/>
          </a:prstGeom>
        </p:spPr>
        <p:txBody>
          <a:bodyPr anchor="t"/>
          <a:lstStyle>
            <a:lvl1pPr marL="0" indent="0" algn="ctr">
              <a:spcBef>
                <a:spcPts val="0"/>
              </a:spcBef>
              <a:buClrTx/>
              <a:buSzTx/>
              <a:buNone/>
              <a:defRPr sz="5400">
                <a:latin typeface="Segoe UI"/>
                <a:ea typeface="Segoe UI"/>
                <a:cs typeface="Segoe UI"/>
                <a:sym typeface="Segoe UI"/>
              </a:defRPr>
            </a:lvl1pPr>
            <a:lvl2pPr marL="0" indent="228600" algn="ctr">
              <a:spcBef>
                <a:spcPts val="0"/>
              </a:spcBef>
              <a:buClrTx/>
              <a:buSzTx/>
              <a:buNone/>
              <a:defRPr sz="5400">
                <a:latin typeface="Segoe UI"/>
                <a:ea typeface="Segoe UI"/>
                <a:cs typeface="Segoe UI"/>
                <a:sym typeface="Segoe UI"/>
              </a:defRPr>
            </a:lvl2pPr>
            <a:lvl3pPr marL="0" indent="457200" algn="ctr">
              <a:spcBef>
                <a:spcPts val="0"/>
              </a:spcBef>
              <a:buClrTx/>
              <a:buSzTx/>
              <a:buNone/>
              <a:defRPr sz="5400">
                <a:latin typeface="Segoe UI"/>
                <a:ea typeface="Segoe UI"/>
                <a:cs typeface="Segoe UI"/>
                <a:sym typeface="Segoe UI"/>
              </a:defRPr>
            </a:lvl3pPr>
            <a:lvl4pPr marL="0" indent="685800" algn="ctr">
              <a:spcBef>
                <a:spcPts val="0"/>
              </a:spcBef>
              <a:buClrTx/>
              <a:buSzTx/>
              <a:buNone/>
              <a:defRPr sz="5400">
                <a:latin typeface="Segoe UI"/>
                <a:ea typeface="Segoe UI"/>
                <a:cs typeface="Segoe UI"/>
                <a:sym typeface="Segoe UI"/>
              </a:defRPr>
            </a:lvl4pPr>
            <a:lvl5pPr marL="0" indent="914400" algn="ctr">
              <a:spcBef>
                <a:spcPts val="0"/>
              </a:spcBef>
              <a:buClrTx/>
              <a:buSzTx/>
              <a:buNone/>
              <a:defRPr sz="5400">
                <a:latin typeface="Segoe UI"/>
                <a:ea typeface="Segoe UI"/>
                <a:cs typeface="Segoe UI"/>
                <a:sym typeface="Segoe UI"/>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43"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0" name="Title Text"/>
          <p:cNvSpPr txBox="1">
            <a:spLocks noGrp="1"/>
          </p:cNvSpPr>
          <p:nvPr>
            <p:ph type="title"/>
          </p:nvPr>
        </p:nvSpPr>
        <p:spPr>
          <a:prstGeom prst="rect">
            <a:avLst/>
          </a:prstGeom>
        </p:spPr>
        <p:txBody>
          <a:bodyPr/>
          <a:lstStyle/>
          <a:p>
            <a:r>
              <a:rPr lang="es-ES"/>
              <a:t>Haga clic para modificar el estilo de título del patrón</a:t>
            </a:r>
            <a:endParaRPr/>
          </a:p>
        </p:txBody>
      </p:sp>
      <p:sp>
        <p:nvSpPr>
          <p:cNvPr id="51"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58" name="Title Text"/>
          <p:cNvSpPr txBox="1">
            <a:spLocks noGrp="1"/>
          </p:cNvSpPr>
          <p:nvPr>
            <p:ph type="title"/>
          </p:nvPr>
        </p:nvSpPr>
        <p:spPr>
          <a:prstGeom prst="rect">
            <a:avLst/>
          </a:prstGeom>
        </p:spPr>
        <p:txBody>
          <a:bodyPr/>
          <a:lstStyle/>
          <a:p>
            <a:r>
              <a:rPr lang="es-ES"/>
              <a:t>Haga clic para modificar el estilo de título del patrón</a:t>
            </a:r>
            <a:endParaRPr/>
          </a:p>
        </p:txBody>
      </p:sp>
      <p:sp>
        <p:nvSpPr>
          <p:cNvPr id="59" name="Body Level One…"/>
          <p:cNvSpPr txBox="1">
            <a:spLocks noGrp="1"/>
          </p:cNvSpPr>
          <p:nvPr>
            <p:ph type="body" idx="1"/>
          </p:nvPr>
        </p:nvSpPr>
        <p:spPr>
          <a:prstGeom prst="rect">
            <a:avLst/>
          </a:prstGeom>
        </p:spPr>
        <p:txBody>
          <a:bodyPr/>
          <a:lstStyle>
            <a:lvl1pPr>
              <a:spcBef>
                <a:spcPts val="1200"/>
              </a:spcBef>
              <a:buClrTx/>
              <a:defRPr>
                <a:latin typeface="Segoe UI"/>
                <a:ea typeface="Segoe UI"/>
                <a:cs typeface="Segoe UI"/>
                <a:sym typeface="Segoe UI"/>
              </a:defRPr>
            </a:lvl1pPr>
            <a:lvl2pPr>
              <a:spcBef>
                <a:spcPts val="1200"/>
              </a:spcBef>
              <a:buClrTx/>
              <a:defRPr>
                <a:latin typeface="Segoe UI"/>
                <a:ea typeface="Segoe UI"/>
                <a:cs typeface="Segoe UI"/>
                <a:sym typeface="Segoe UI"/>
              </a:defRPr>
            </a:lvl2pPr>
            <a:lvl3pPr>
              <a:spcBef>
                <a:spcPts val="1200"/>
              </a:spcBef>
              <a:buClrTx/>
              <a:defRPr>
                <a:latin typeface="Segoe UI"/>
                <a:ea typeface="Segoe UI"/>
                <a:cs typeface="Segoe UI"/>
                <a:sym typeface="Segoe UI"/>
              </a:defRPr>
            </a:lvl3pPr>
            <a:lvl4pPr>
              <a:spcBef>
                <a:spcPts val="1200"/>
              </a:spcBef>
              <a:buClrTx/>
              <a:defRPr>
                <a:latin typeface="Segoe UI"/>
                <a:ea typeface="Segoe UI"/>
                <a:cs typeface="Segoe UI"/>
                <a:sym typeface="Segoe UI"/>
              </a:defRPr>
            </a:lvl4pPr>
            <a:lvl5pPr>
              <a:spcBef>
                <a:spcPts val="1200"/>
              </a:spcBef>
              <a:buClrTx/>
              <a:defRPr>
                <a:latin typeface="Segoe UI"/>
                <a:ea typeface="Segoe UI"/>
                <a:cs typeface="Segoe UI"/>
                <a:sym typeface="Segoe UI"/>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pic>
        <p:nvPicPr>
          <p:cNvPr id="60" name="CodeRageXII.png" descr="CodeRageXII.png"/>
          <p:cNvPicPr>
            <a:picLocks noChangeAspect="1"/>
          </p:cNvPicPr>
          <p:nvPr/>
        </p:nvPicPr>
        <p:blipFill>
          <a:blip r:embed="rId2">
            <a:extLst/>
          </a:blip>
          <a:stretch>
            <a:fillRect/>
          </a:stretch>
        </p:blipFill>
        <p:spPr>
          <a:xfrm>
            <a:off x="0" y="12394982"/>
            <a:ext cx="6605088" cy="1321018"/>
          </a:xfrm>
          <a:prstGeom prst="rect">
            <a:avLst/>
          </a:prstGeom>
          <a:ln w="12700">
            <a:miter lim="400000"/>
          </a:ln>
        </p:spPr>
      </p:pic>
      <p:pic>
        <p:nvPicPr>
          <p:cNvPr id="61" name="Primary_EMBT_Logo_RGB_White 1000px.png" descr="Primary_EMBT_Logo_RGB_White 1000px.png"/>
          <p:cNvPicPr>
            <a:picLocks noChangeAspect="1"/>
          </p:cNvPicPr>
          <p:nvPr/>
        </p:nvPicPr>
        <p:blipFill>
          <a:blip r:embed="rId3">
            <a:extLst/>
          </a:blip>
          <a:stretch>
            <a:fillRect/>
          </a:stretch>
        </p:blipFill>
        <p:spPr>
          <a:xfrm>
            <a:off x="19417768" y="12394982"/>
            <a:ext cx="4966232" cy="1321018"/>
          </a:xfrm>
          <a:prstGeom prst="rect">
            <a:avLst/>
          </a:prstGeom>
          <a:ln w="12700">
            <a:miter lim="400000"/>
          </a:ln>
        </p:spPr>
      </p:pic>
      <p:sp>
        <p:nvSpPr>
          <p:cNvPr id="62"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69" name="JustFace_1920x1080.png"/>
          <p:cNvSpPr>
            <a:spLocks noGrp="1"/>
          </p:cNvSpPr>
          <p:nvPr>
            <p:ph type="pic" sz="half" idx="13"/>
          </p:nvPr>
        </p:nvSpPr>
        <p:spPr>
          <a:xfrm>
            <a:off x="13169900" y="3149600"/>
            <a:ext cx="9525000" cy="9296400"/>
          </a:xfrm>
          <a:prstGeom prst="rect">
            <a:avLst/>
          </a:prstGeom>
        </p:spPr>
        <p:txBody>
          <a:bodyPr lIns="91439" tIns="45719" rIns="91439" bIns="45719" anchor="t">
            <a:noAutofit/>
          </a:bodyPr>
          <a:lstStyle/>
          <a:p>
            <a:r>
              <a:rPr lang="es-ES"/>
              <a:t>Haga clic en el icono para agregar una imagen</a:t>
            </a:r>
            <a:endParaRPr/>
          </a:p>
        </p:txBody>
      </p:sp>
      <p:sp>
        <p:nvSpPr>
          <p:cNvPr id="70" name="Title Text"/>
          <p:cNvSpPr txBox="1">
            <a:spLocks noGrp="1"/>
          </p:cNvSpPr>
          <p:nvPr>
            <p:ph type="title"/>
          </p:nvPr>
        </p:nvSpPr>
        <p:spPr>
          <a:prstGeom prst="rect">
            <a:avLst/>
          </a:prstGeom>
        </p:spPr>
        <p:txBody>
          <a:bodyPr/>
          <a:lstStyle/>
          <a:p>
            <a:r>
              <a:rPr lang="es-ES"/>
              <a:t>Haga clic para modificar el estilo de título del patrón</a:t>
            </a:r>
            <a:endParaRPr/>
          </a:p>
        </p:txBody>
      </p:sp>
      <p:sp>
        <p:nvSpPr>
          <p:cNvPr id="71" name="Body Level One…"/>
          <p:cNvSpPr txBox="1">
            <a:spLocks noGrp="1"/>
          </p:cNvSpPr>
          <p:nvPr>
            <p:ph type="body" sz="half" idx="1"/>
          </p:nvPr>
        </p:nvSpPr>
        <p:spPr>
          <a:xfrm>
            <a:off x="1689100" y="3149600"/>
            <a:ext cx="10223500" cy="9296400"/>
          </a:xfrm>
          <a:prstGeom prst="rect">
            <a:avLst/>
          </a:prstGeom>
        </p:spPr>
        <p:txBody>
          <a:bodyPr/>
          <a:lstStyle>
            <a:lvl1pPr marL="558800" indent="-558800">
              <a:spcBef>
                <a:spcPts val="1200"/>
              </a:spcBef>
              <a:buClrTx/>
              <a:defRPr sz="3800">
                <a:latin typeface="Segoe UI"/>
                <a:ea typeface="Segoe UI"/>
                <a:cs typeface="Segoe UI"/>
                <a:sym typeface="Segoe UI"/>
              </a:defRPr>
            </a:lvl1pPr>
            <a:lvl2pPr marL="1117600" indent="-558800">
              <a:spcBef>
                <a:spcPts val="1200"/>
              </a:spcBef>
              <a:buClrTx/>
              <a:defRPr sz="3800">
                <a:latin typeface="Segoe UI"/>
                <a:ea typeface="Segoe UI"/>
                <a:cs typeface="Segoe UI"/>
                <a:sym typeface="Segoe UI"/>
              </a:defRPr>
            </a:lvl2pPr>
            <a:lvl3pPr marL="1676400" indent="-558800">
              <a:spcBef>
                <a:spcPts val="1200"/>
              </a:spcBef>
              <a:buClrTx/>
              <a:defRPr sz="3800">
                <a:latin typeface="Segoe UI"/>
                <a:ea typeface="Segoe UI"/>
                <a:cs typeface="Segoe UI"/>
                <a:sym typeface="Segoe UI"/>
              </a:defRPr>
            </a:lvl3pPr>
            <a:lvl4pPr marL="2235200" indent="-558800">
              <a:spcBef>
                <a:spcPts val="1200"/>
              </a:spcBef>
              <a:buClrTx/>
              <a:defRPr sz="3800">
                <a:latin typeface="Segoe UI"/>
                <a:ea typeface="Segoe UI"/>
                <a:cs typeface="Segoe UI"/>
                <a:sym typeface="Segoe UI"/>
              </a:defRPr>
            </a:lvl4pPr>
            <a:lvl5pPr marL="2794000" indent="-558800">
              <a:spcBef>
                <a:spcPts val="1200"/>
              </a:spcBef>
              <a:buClrTx/>
              <a:defRPr sz="3800">
                <a:latin typeface="Segoe UI"/>
                <a:ea typeface="Segoe UI"/>
                <a:cs typeface="Segoe UI"/>
                <a:sym typeface="Segoe UI"/>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9" name="Body Level One…"/>
          <p:cNvSpPr txBox="1">
            <a:spLocks noGrp="1"/>
          </p:cNvSpPr>
          <p:nvPr>
            <p:ph type="body" idx="1"/>
          </p:nvPr>
        </p:nvSpPr>
        <p:spPr>
          <a:xfrm>
            <a:off x="1689100" y="1778000"/>
            <a:ext cx="21005800" cy="10160000"/>
          </a:xfrm>
          <a:prstGeom prst="rect">
            <a:avLst/>
          </a:prstGeom>
        </p:spPr>
        <p:txBody>
          <a:bodyPr/>
          <a:lstStyle>
            <a:lvl1pPr>
              <a:spcBef>
                <a:spcPts val="1200"/>
              </a:spcBef>
              <a:buClrTx/>
              <a:defRPr>
                <a:latin typeface="Segoe UI"/>
                <a:ea typeface="Segoe UI"/>
                <a:cs typeface="Segoe UI"/>
                <a:sym typeface="Segoe UI"/>
              </a:defRPr>
            </a:lvl1pPr>
            <a:lvl2pPr>
              <a:spcBef>
                <a:spcPts val="1200"/>
              </a:spcBef>
              <a:buClrTx/>
              <a:defRPr>
                <a:latin typeface="Segoe UI"/>
                <a:ea typeface="Segoe UI"/>
                <a:cs typeface="Segoe UI"/>
                <a:sym typeface="Segoe UI"/>
              </a:defRPr>
            </a:lvl2pPr>
            <a:lvl3pPr>
              <a:spcBef>
                <a:spcPts val="1200"/>
              </a:spcBef>
              <a:buClrTx/>
              <a:defRPr>
                <a:latin typeface="Segoe UI"/>
                <a:ea typeface="Segoe UI"/>
                <a:cs typeface="Segoe UI"/>
                <a:sym typeface="Segoe UI"/>
              </a:defRPr>
            </a:lvl3pPr>
            <a:lvl4pPr>
              <a:spcBef>
                <a:spcPts val="1200"/>
              </a:spcBef>
              <a:buClrTx/>
              <a:defRPr>
                <a:latin typeface="Segoe UI"/>
                <a:ea typeface="Segoe UI"/>
                <a:cs typeface="Segoe UI"/>
                <a:sym typeface="Segoe UI"/>
              </a:defRPr>
            </a:lvl4pPr>
            <a:lvl5pPr>
              <a:spcBef>
                <a:spcPts val="1200"/>
              </a:spcBef>
              <a:buClrTx/>
              <a:defRPr>
                <a:latin typeface="Segoe UI"/>
                <a:ea typeface="Segoe UI"/>
                <a:cs typeface="Segoe UI"/>
                <a:sym typeface="Segoe UI"/>
              </a:defRPr>
            </a:lvl5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87" name="Just_Background 1920x1080.png"/>
          <p:cNvSpPr>
            <a:spLocks noGrp="1"/>
          </p:cNvSpPr>
          <p:nvPr>
            <p:ph type="pic" sz="quarter" idx="13"/>
          </p:nvPr>
        </p:nvSpPr>
        <p:spPr>
          <a:xfrm>
            <a:off x="15760700" y="6870700"/>
            <a:ext cx="7404100" cy="5549900"/>
          </a:xfrm>
          <a:prstGeom prst="rect">
            <a:avLst/>
          </a:prstGeom>
        </p:spPr>
        <p:txBody>
          <a:bodyPr lIns="91439" tIns="45719" rIns="91439" bIns="45719" anchor="t">
            <a:noAutofit/>
          </a:bodyPr>
          <a:lstStyle/>
          <a:p>
            <a:r>
              <a:rPr lang="es-ES"/>
              <a:t>Haga clic en el icono para agregar una imagen</a:t>
            </a:r>
            <a:endParaRPr/>
          </a:p>
        </p:txBody>
      </p:sp>
      <p:sp>
        <p:nvSpPr>
          <p:cNvPr id="88" name="Just Binary_1920x1080.png"/>
          <p:cNvSpPr>
            <a:spLocks noGrp="1"/>
          </p:cNvSpPr>
          <p:nvPr>
            <p:ph type="pic" sz="quarter" idx="14"/>
          </p:nvPr>
        </p:nvSpPr>
        <p:spPr>
          <a:xfrm>
            <a:off x="15760700" y="952500"/>
            <a:ext cx="7404100" cy="5549900"/>
          </a:xfrm>
          <a:prstGeom prst="rect">
            <a:avLst/>
          </a:prstGeom>
        </p:spPr>
        <p:txBody>
          <a:bodyPr lIns="91439" tIns="45719" rIns="91439" bIns="45719" anchor="t">
            <a:noAutofit/>
          </a:bodyPr>
          <a:lstStyle/>
          <a:p>
            <a:r>
              <a:rPr lang="es-ES"/>
              <a:t>Haga clic en el icono para agregar una imagen</a:t>
            </a:r>
            <a:endParaRPr/>
          </a:p>
        </p:txBody>
      </p:sp>
      <p:sp>
        <p:nvSpPr>
          <p:cNvPr id="89" name="JustFace_1920x1080.png"/>
          <p:cNvSpPr>
            <a:spLocks noGrp="1"/>
          </p:cNvSpPr>
          <p:nvPr>
            <p:ph type="pic" idx="15"/>
          </p:nvPr>
        </p:nvSpPr>
        <p:spPr>
          <a:xfrm>
            <a:off x="1206500" y="952500"/>
            <a:ext cx="14173200" cy="11468100"/>
          </a:xfrm>
          <a:prstGeom prst="rect">
            <a:avLst/>
          </a:prstGeom>
        </p:spPr>
        <p:txBody>
          <a:bodyPr lIns="91439" tIns="45719" rIns="91439" bIns="45719" anchor="t">
            <a:noAutofit/>
          </a:bodyPr>
          <a:lstStyle/>
          <a:p>
            <a:r>
              <a:rPr lang="es-ES"/>
              <a:t>Haga clic en el icono para agregar una imagen</a:t>
            </a:r>
            <a:endParaRP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89100" y="3556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pic>
        <p:nvPicPr>
          <p:cNvPr id="3" name="CodeRageXII.png" descr="CodeRageXII.png"/>
          <p:cNvPicPr>
            <a:picLocks noChangeAspect="1"/>
          </p:cNvPicPr>
          <p:nvPr/>
        </p:nvPicPr>
        <p:blipFill>
          <a:blip r:embed="rId14">
            <a:extLst/>
          </a:blip>
          <a:stretch>
            <a:fillRect/>
          </a:stretch>
        </p:blipFill>
        <p:spPr>
          <a:xfrm>
            <a:off x="0" y="12394982"/>
            <a:ext cx="6605088" cy="1321018"/>
          </a:xfrm>
          <a:prstGeom prst="rect">
            <a:avLst/>
          </a:prstGeom>
          <a:ln w="12700">
            <a:miter lim="400000"/>
          </a:ln>
        </p:spPr>
      </p:pic>
      <p:pic>
        <p:nvPicPr>
          <p:cNvPr id="4" name="Primary_EMBT_Logo_RGB_White 1000px.png" descr="Primary_EMBT_Logo_RGB_White 1000px.png"/>
          <p:cNvPicPr>
            <a:picLocks noChangeAspect="1"/>
          </p:cNvPicPr>
          <p:nvPr/>
        </p:nvPicPr>
        <p:blipFill>
          <a:blip r:embed="rId15">
            <a:extLst/>
          </a:blip>
          <a:stretch>
            <a:fillRect/>
          </a:stretch>
        </p:blipFill>
        <p:spPr>
          <a:xfrm>
            <a:off x="19417768" y="12394982"/>
            <a:ext cx="4966232" cy="1321018"/>
          </a:xfrm>
          <a:prstGeom prst="rect">
            <a:avLst/>
          </a:prstGeom>
          <a:ln w="12700">
            <a:miter lim="400000"/>
          </a:ln>
        </p:spPr>
      </p:pic>
      <p:sp>
        <p:nvSpPr>
          <p:cNvPr id="5"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Helvetica Neue Light"/>
                <a:ea typeface="Helvetica Neue Light"/>
                <a:cs typeface="Helvetica Neue Light"/>
                <a:sym typeface="Helvetica Neue Light"/>
              </a:defRPr>
            </a:lvl1pPr>
          </a:lstStyle>
          <a:p>
            <a:fld id="{86CB4B4D-7CA3-9044-876B-883B54F8677D}" type="slidenum">
              <a:t>‹Nº›</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5500" eaLnBrk="1" latinLnBrk="0" hangingPunct="1">
        <a:lnSpc>
          <a:spcPct val="100000"/>
        </a:lnSpc>
        <a:spcBef>
          <a:spcPts val="0"/>
        </a:spcBef>
        <a:spcAft>
          <a:spcPts val="0"/>
        </a:spcAft>
        <a:buClrTx/>
        <a:buSzTx/>
        <a:buFontTx/>
        <a:buNone/>
        <a:tabLst/>
        <a:defRPr sz="11200" b="0" i="0" u="none" strike="noStrike" cap="none" spc="0" baseline="0">
          <a:ln>
            <a:noFill/>
          </a:ln>
          <a:solidFill>
            <a:srgbClr val="F42435"/>
          </a:solidFill>
          <a:uFillTx/>
          <a:latin typeface="Segoe UI"/>
          <a:ea typeface="Segoe UI"/>
          <a:cs typeface="Segoe UI"/>
          <a:sym typeface="Segoe UI"/>
        </a:defRPr>
      </a:lvl1pPr>
      <a:lvl2pPr marL="0" marR="0" indent="228600" algn="ctr" defTabSz="825500" eaLnBrk="1" latinLnBrk="0" hangingPunct="1">
        <a:lnSpc>
          <a:spcPct val="100000"/>
        </a:lnSpc>
        <a:spcBef>
          <a:spcPts val="0"/>
        </a:spcBef>
        <a:spcAft>
          <a:spcPts val="0"/>
        </a:spcAft>
        <a:buClrTx/>
        <a:buSzTx/>
        <a:buFontTx/>
        <a:buNone/>
        <a:tabLst/>
        <a:defRPr sz="11200" b="0" i="0" u="none" strike="noStrike" cap="none" spc="0" baseline="0">
          <a:ln>
            <a:noFill/>
          </a:ln>
          <a:solidFill>
            <a:srgbClr val="F42435"/>
          </a:solidFill>
          <a:uFillTx/>
          <a:latin typeface="Segoe UI"/>
          <a:ea typeface="Segoe UI"/>
          <a:cs typeface="Segoe UI"/>
          <a:sym typeface="Segoe UI"/>
        </a:defRPr>
      </a:lvl2pPr>
      <a:lvl3pPr marL="0" marR="0" indent="457200" algn="ctr" defTabSz="825500" eaLnBrk="1" latinLnBrk="0" hangingPunct="1">
        <a:lnSpc>
          <a:spcPct val="100000"/>
        </a:lnSpc>
        <a:spcBef>
          <a:spcPts val="0"/>
        </a:spcBef>
        <a:spcAft>
          <a:spcPts val="0"/>
        </a:spcAft>
        <a:buClrTx/>
        <a:buSzTx/>
        <a:buFontTx/>
        <a:buNone/>
        <a:tabLst/>
        <a:defRPr sz="11200" b="0" i="0" u="none" strike="noStrike" cap="none" spc="0" baseline="0">
          <a:ln>
            <a:noFill/>
          </a:ln>
          <a:solidFill>
            <a:srgbClr val="F42435"/>
          </a:solidFill>
          <a:uFillTx/>
          <a:latin typeface="Segoe UI"/>
          <a:ea typeface="Segoe UI"/>
          <a:cs typeface="Segoe UI"/>
          <a:sym typeface="Segoe UI"/>
        </a:defRPr>
      </a:lvl3pPr>
      <a:lvl4pPr marL="0" marR="0" indent="685800" algn="ctr" defTabSz="825500" eaLnBrk="1" latinLnBrk="0" hangingPunct="1">
        <a:lnSpc>
          <a:spcPct val="100000"/>
        </a:lnSpc>
        <a:spcBef>
          <a:spcPts val="0"/>
        </a:spcBef>
        <a:spcAft>
          <a:spcPts val="0"/>
        </a:spcAft>
        <a:buClrTx/>
        <a:buSzTx/>
        <a:buFontTx/>
        <a:buNone/>
        <a:tabLst/>
        <a:defRPr sz="11200" b="0" i="0" u="none" strike="noStrike" cap="none" spc="0" baseline="0">
          <a:ln>
            <a:noFill/>
          </a:ln>
          <a:solidFill>
            <a:srgbClr val="F42435"/>
          </a:solidFill>
          <a:uFillTx/>
          <a:latin typeface="Segoe UI"/>
          <a:ea typeface="Segoe UI"/>
          <a:cs typeface="Segoe UI"/>
          <a:sym typeface="Segoe UI"/>
        </a:defRPr>
      </a:lvl4pPr>
      <a:lvl5pPr marL="0" marR="0" indent="914400" algn="ctr" defTabSz="825500" eaLnBrk="1" latinLnBrk="0" hangingPunct="1">
        <a:lnSpc>
          <a:spcPct val="100000"/>
        </a:lnSpc>
        <a:spcBef>
          <a:spcPts val="0"/>
        </a:spcBef>
        <a:spcAft>
          <a:spcPts val="0"/>
        </a:spcAft>
        <a:buClrTx/>
        <a:buSzTx/>
        <a:buFontTx/>
        <a:buNone/>
        <a:tabLst/>
        <a:defRPr sz="11200" b="0" i="0" u="none" strike="noStrike" cap="none" spc="0" baseline="0">
          <a:ln>
            <a:noFill/>
          </a:ln>
          <a:solidFill>
            <a:srgbClr val="F42435"/>
          </a:solidFill>
          <a:uFillTx/>
          <a:latin typeface="Segoe UI"/>
          <a:ea typeface="Segoe UI"/>
          <a:cs typeface="Segoe UI"/>
          <a:sym typeface="Segoe UI"/>
        </a:defRPr>
      </a:lvl5pPr>
      <a:lvl6pPr marL="0" marR="0" indent="1143000" algn="ctr" defTabSz="825500" eaLnBrk="1" latinLnBrk="0" hangingPunct="1">
        <a:lnSpc>
          <a:spcPct val="100000"/>
        </a:lnSpc>
        <a:spcBef>
          <a:spcPts val="0"/>
        </a:spcBef>
        <a:spcAft>
          <a:spcPts val="0"/>
        </a:spcAft>
        <a:buClrTx/>
        <a:buSzTx/>
        <a:buFontTx/>
        <a:buNone/>
        <a:tabLst/>
        <a:defRPr sz="11200" b="0" i="0" u="none" strike="noStrike" cap="none" spc="0" baseline="0">
          <a:ln>
            <a:noFill/>
          </a:ln>
          <a:solidFill>
            <a:srgbClr val="F42435"/>
          </a:solidFill>
          <a:uFillTx/>
          <a:latin typeface="Segoe UI"/>
          <a:ea typeface="Segoe UI"/>
          <a:cs typeface="Segoe UI"/>
          <a:sym typeface="Segoe UI"/>
        </a:defRPr>
      </a:lvl6pPr>
      <a:lvl7pPr marL="0" marR="0" indent="1371600" algn="ctr" defTabSz="825500" eaLnBrk="1" latinLnBrk="0" hangingPunct="1">
        <a:lnSpc>
          <a:spcPct val="100000"/>
        </a:lnSpc>
        <a:spcBef>
          <a:spcPts val="0"/>
        </a:spcBef>
        <a:spcAft>
          <a:spcPts val="0"/>
        </a:spcAft>
        <a:buClrTx/>
        <a:buSzTx/>
        <a:buFontTx/>
        <a:buNone/>
        <a:tabLst/>
        <a:defRPr sz="11200" b="0" i="0" u="none" strike="noStrike" cap="none" spc="0" baseline="0">
          <a:ln>
            <a:noFill/>
          </a:ln>
          <a:solidFill>
            <a:srgbClr val="F42435"/>
          </a:solidFill>
          <a:uFillTx/>
          <a:latin typeface="Segoe UI"/>
          <a:ea typeface="Segoe UI"/>
          <a:cs typeface="Segoe UI"/>
          <a:sym typeface="Segoe UI"/>
        </a:defRPr>
      </a:lvl7pPr>
      <a:lvl8pPr marL="0" marR="0" indent="1600200" algn="ctr" defTabSz="825500" eaLnBrk="1" latinLnBrk="0" hangingPunct="1">
        <a:lnSpc>
          <a:spcPct val="100000"/>
        </a:lnSpc>
        <a:spcBef>
          <a:spcPts val="0"/>
        </a:spcBef>
        <a:spcAft>
          <a:spcPts val="0"/>
        </a:spcAft>
        <a:buClrTx/>
        <a:buSzTx/>
        <a:buFontTx/>
        <a:buNone/>
        <a:tabLst/>
        <a:defRPr sz="11200" b="0" i="0" u="none" strike="noStrike" cap="none" spc="0" baseline="0">
          <a:ln>
            <a:noFill/>
          </a:ln>
          <a:solidFill>
            <a:srgbClr val="F42435"/>
          </a:solidFill>
          <a:uFillTx/>
          <a:latin typeface="Segoe UI"/>
          <a:ea typeface="Segoe UI"/>
          <a:cs typeface="Segoe UI"/>
          <a:sym typeface="Segoe UI"/>
        </a:defRPr>
      </a:lvl8pPr>
      <a:lvl9pPr marL="0" marR="0" indent="1828800" algn="ctr" defTabSz="825500" eaLnBrk="1" latinLnBrk="0" hangingPunct="1">
        <a:lnSpc>
          <a:spcPct val="100000"/>
        </a:lnSpc>
        <a:spcBef>
          <a:spcPts val="0"/>
        </a:spcBef>
        <a:spcAft>
          <a:spcPts val="0"/>
        </a:spcAft>
        <a:buClrTx/>
        <a:buSzTx/>
        <a:buFontTx/>
        <a:buNone/>
        <a:tabLst/>
        <a:defRPr sz="11200" b="0" i="0" u="none" strike="noStrike" cap="none" spc="0" baseline="0">
          <a:ln>
            <a:noFill/>
          </a:ln>
          <a:solidFill>
            <a:srgbClr val="F42435"/>
          </a:solidFill>
          <a:uFillTx/>
          <a:latin typeface="Segoe UI"/>
          <a:ea typeface="Segoe UI"/>
          <a:cs typeface="Segoe UI"/>
          <a:sym typeface="Segoe UI"/>
        </a:defRPr>
      </a:lvl9pPr>
    </p:titleStyle>
    <p:bodyStyle>
      <a:lvl1pPr marL="635000" marR="0" indent="-635000" algn="l" defTabSz="825500" rtl="0" eaLnBrk="1" latinLnBrk="0" hangingPunct="1">
        <a:lnSpc>
          <a:spcPct val="100000"/>
        </a:lnSpc>
        <a:spcBef>
          <a:spcPts val="5900"/>
        </a:spcBef>
        <a:spcAft>
          <a:spcPts val="0"/>
        </a:spcAft>
        <a:buClr>
          <a:srgbClr val="FFFFFF"/>
        </a:buClr>
        <a:buSzPct val="125000"/>
        <a:buFontTx/>
        <a:buChar char="•"/>
        <a:tabLst/>
        <a:defRPr sz="4800" b="0" i="0" u="none" strike="noStrike" cap="none" spc="0" baseline="0">
          <a:ln>
            <a:noFill/>
          </a:ln>
          <a:solidFill>
            <a:srgbClr val="FFFFFF"/>
          </a:solidFill>
          <a:uFillTx/>
          <a:latin typeface="Helvetica Neue"/>
          <a:ea typeface="Helvetica Neue"/>
          <a:cs typeface="Helvetica Neue"/>
          <a:sym typeface="Helvetica Neue"/>
        </a:defRPr>
      </a:lvl1pPr>
      <a:lvl2pPr marL="1270000" marR="0" indent="-635000" algn="l" defTabSz="825500" rtl="0" eaLnBrk="1" latinLnBrk="0" hangingPunct="1">
        <a:lnSpc>
          <a:spcPct val="100000"/>
        </a:lnSpc>
        <a:spcBef>
          <a:spcPts val="5900"/>
        </a:spcBef>
        <a:spcAft>
          <a:spcPts val="0"/>
        </a:spcAft>
        <a:buClr>
          <a:srgbClr val="FFFFFF"/>
        </a:buClr>
        <a:buSzPct val="125000"/>
        <a:buFontTx/>
        <a:buChar char="•"/>
        <a:tabLst/>
        <a:defRPr sz="4800" b="0" i="0" u="none" strike="noStrike" cap="none" spc="0" baseline="0">
          <a:ln>
            <a:noFill/>
          </a:ln>
          <a:solidFill>
            <a:srgbClr val="FFFFFF"/>
          </a:solidFill>
          <a:uFillTx/>
          <a:latin typeface="Helvetica Neue"/>
          <a:ea typeface="Helvetica Neue"/>
          <a:cs typeface="Helvetica Neue"/>
          <a:sym typeface="Helvetica Neue"/>
        </a:defRPr>
      </a:lvl2pPr>
      <a:lvl3pPr marL="1905000" marR="0" indent="-635000" algn="l" defTabSz="825500" rtl="0" eaLnBrk="1" latinLnBrk="0" hangingPunct="1">
        <a:lnSpc>
          <a:spcPct val="100000"/>
        </a:lnSpc>
        <a:spcBef>
          <a:spcPts val="5900"/>
        </a:spcBef>
        <a:spcAft>
          <a:spcPts val="0"/>
        </a:spcAft>
        <a:buClr>
          <a:srgbClr val="FFFFFF"/>
        </a:buClr>
        <a:buSzPct val="125000"/>
        <a:buFontTx/>
        <a:buChar char="•"/>
        <a:tabLst/>
        <a:defRPr sz="4800" b="0" i="0" u="none" strike="noStrike" cap="none" spc="0" baseline="0">
          <a:ln>
            <a:noFill/>
          </a:ln>
          <a:solidFill>
            <a:srgbClr val="FFFFFF"/>
          </a:solidFill>
          <a:uFillTx/>
          <a:latin typeface="Helvetica Neue"/>
          <a:ea typeface="Helvetica Neue"/>
          <a:cs typeface="Helvetica Neue"/>
          <a:sym typeface="Helvetica Neue"/>
        </a:defRPr>
      </a:lvl3pPr>
      <a:lvl4pPr marL="2540000" marR="0" indent="-635000" algn="l" defTabSz="825500" rtl="0" eaLnBrk="1" latinLnBrk="0" hangingPunct="1">
        <a:lnSpc>
          <a:spcPct val="100000"/>
        </a:lnSpc>
        <a:spcBef>
          <a:spcPts val="5900"/>
        </a:spcBef>
        <a:spcAft>
          <a:spcPts val="0"/>
        </a:spcAft>
        <a:buClr>
          <a:srgbClr val="FFFFFF"/>
        </a:buClr>
        <a:buSzPct val="125000"/>
        <a:buFontTx/>
        <a:buChar char="•"/>
        <a:tabLst/>
        <a:defRPr sz="4800" b="0" i="0" u="none" strike="noStrike" cap="none" spc="0" baseline="0">
          <a:ln>
            <a:noFill/>
          </a:ln>
          <a:solidFill>
            <a:srgbClr val="FFFFFF"/>
          </a:solidFill>
          <a:uFillTx/>
          <a:latin typeface="Helvetica Neue"/>
          <a:ea typeface="Helvetica Neue"/>
          <a:cs typeface="Helvetica Neue"/>
          <a:sym typeface="Helvetica Neue"/>
        </a:defRPr>
      </a:lvl4pPr>
      <a:lvl5pPr marL="3175000" marR="0" indent="-635000" algn="l" defTabSz="825500" rtl="0" eaLnBrk="1" latinLnBrk="0" hangingPunct="1">
        <a:lnSpc>
          <a:spcPct val="100000"/>
        </a:lnSpc>
        <a:spcBef>
          <a:spcPts val="5900"/>
        </a:spcBef>
        <a:spcAft>
          <a:spcPts val="0"/>
        </a:spcAft>
        <a:buClr>
          <a:srgbClr val="FFFFFF"/>
        </a:buClr>
        <a:buSzPct val="125000"/>
        <a:buFontTx/>
        <a:buChar char="•"/>
        <a:tabLst/>
        <a:defRPr sz="4800" b="0" i="0" u="none" strike="noStrike" cap="none" spc="0" baseline="0">
          <a:ln>
            <a:noFill/>
          </a:ln>
          <a:solidFill>
            <a:srgbClr val="FFFFFF"/>
          </a:solidFill>
          <a:uFillTx/>
          <a:latin typeface="Helvetica Neue"/>
          <a:ea typeface="Helvetica Neue"/>
          <a:cs typeface="Helvetica Neue"/>
          <a:sym typeface="Helvetica Neue"/>
        </a:defRPr>
      </a:lvl5pPr>
      <a:lvl6pPr marL="3810000" marR="0" indent="-635000" algn="l" defTabSz="825500" rtl="0" eaLnBrk="1" latinLnBrk="0" hangingPunct="1">
        <a:lnSpc>
          <a:spcPct val="100000"/>
        </a:lnSpc>
        <a:spcBef>
          <a:spcPts val="5900"/>
        </a:spcBef>
        <a:spcAft>
          <a:spcPts val="0"/>
        </a:spcAft>
        <a:buClr>
          <a:srgbClr val="FFFFFF"/>
        </a:buClr>
        <a:buSzPct val="125000"/>
        <a:buFontTx/>
        <a:buChar char="•"/>
        <a:tabLst/>
        <a:defRPr sz="4800" b="0" i="0" u="none" strike="noStrike" cap="none" spc="0" baseline="0">
          <a:ln>
            <a:noFill/>
          </a:ln>
          <a:solidFill>
            <a:srgbClr val="FFFFFF"/>
          </a:solidFill>
          <a:uFillTx/>
          <a:latin typeface="Helvetica Neue"/>
          <a:ea typeface="Helvetica Neue"/>
          <a:cs typeface="Helvetica Neue"/>
          <a:sym typeface="Helvetica Neue"/>
        </a:defRPr>
      </a:lvl6pPr>
      <a:lvl7pPr marL="4445000" marR="0" indent="-635000" algn="l" defTabSz="825500" rtl="0" eaLnBrk="1" latinLnBrk="0" hangingPunct="1">
        <a:lnSpc>
          <a:spcPct val="100000"/>
        </a:lnSpc>
        <a:spcBef>
          <a:spcPts val="5900"/>
        </a:spcBef>
        <a:spcAft>
          <a:spcPts val="0"/>
        </a:spcAft>
        <a:buClr>
          <a:srgbClr val="FFFFFF"/>
        </a:buClr>
        <a:buSzPct val="125000"/>
        <a:buFontTx/>
        <a:buChar char="•"/>
        <a:tabLst/>
        <a:defRPr sz="4800" b="0" i="0" u="none" strike="noStrike" cap="none" spc="0" baseline="0">
          <a:ln>
            <a:noFill/>
          </a:ln>
          <a:solidFill>
            <a:srgbClr val="FFFFFF"/>
          </a:solidFill>
          <a:uFillTx/>
          <a:latin typeface="Helvetica Neue"/>
          <a:ea typeface="Helvetica Neue"/>
          <a:cs typeface="Helvetica Neue"/>
          <a:sym typeface="Helvetica Neue"/>
        </a:defRPr>
      </a:lvl7pPr>
      <a:lvl8pPr marL="5080000" marR="0" indent="-635000" algn="l" defTabSz="825500" rtl="0" eaLnBrk="1" latinLnBrk="0" hangingPunct="1">
        <a:lnSpc>
          <a:spcPct val="100000"/>
        </a:lnSpc>
        <a:spcBef>
          <a:spcPts val="5900"/>
        </a:spcBef>
        <a:spcAft>
          <a:spcPts val="0"/>
        </a:spcAft>
        <a:buClr>
          <a:srgbClr val="FFFFFF"/>
        </a:buClr>
        <a:buSzPct val="125000"/>
        <a:buFontTx/>
        <a:buChar char="•"/>
        <a:tabLst/>
        <a:defRPr sz="4800" b="0" i="0" u="none" strike="noStrike" cap="none" spc="0" baseline="0">
          <a:ln>
            <a:noFill/>
          </a:ln>
          <a:solidFill>
            <a:srgbClr val="FFFFFF"/>
          </a:solidFill>
          <a:uFillTx/>
          <a:latin typeface="Helvetica Neue"/>
          <a:ea typeface="Helvetica Neue"/>
          <a:cs typeface="Helvetica Neue"/>
          <a:sym typeface="Helvetica Neue"/>
        </a:defRPr>
      </a:lvl8pPr>
      <a:lvl9pPr marL="5715000" marR="0" indent="-635000" algn="l" defTabSz="825500" rtl="0" eaLnBrk="1" latinLnBrk="0" hangingPunct="1">
        <a:lnSpc>
          <a:spcPct val="100000"/>
        </a:lnSpc>
        <a:spcBef>
          <a:spcPts val="5900"/>
        </a:spcBef>
        <a:spcAft>
          <a:spcPts val="0"/>
        </a:spcAft>
        <a:buClr>
          <a:srgbClr val="FFFFFF"/>
        </a:buClr>
        <a:buSzPct val="125000"/>
        <a:buFontTx/>
        <a:buChar char="•"/>
        <a:tabLst/>
        <a:defRPr sz="4800" b="0" i="0" u="none" strike="noStrike" cap="none" spc="0" baseline="0">
          <a:ln>
            <a:noFill/>
          </a:ln>
          <a:solidFill>
            <a:srgbClr val="FFFFFF"/>
          </a:solidFill>
          <a:uFillTx/>
          <a:latin typeface="Helvetica Neue"/>
          <a:ea typeface="Helvetica Neue"/>
          <a:cs typeface="Helvetica Neue"/>
          <a:sym typeface="Helvetica Neue"/>
        </a:defRPr>
      </a:lvl9pPr>
    </p:bodyStyle>
    <p:otherStyle>
      <a:lvl1pPr marL="0" marR="0" indent="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www.embarcadero.com/es/products/delphi/starter/free-download" TargetMode="External"/><Relationship Id="rId2" Type="http://schemas.openxmlformats.org/officeDocument/2006/relationships/hyperlink" Target="https://cli-assets.heroku.com/heroku-cli/channels/stable/heroku-cli-x64.exe"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26" name="Session Title"/>
          <p:cNvSpPr txBox="1">
            <a:spLocks noGrp="1"/>
          </p:cNvSpPr>
          <p:nvPr>
            <p:ph type="ctrTitle"/>
          </p:nvPr>
        </p:nvSpPr>
        <p:spPr>
          <a:prstGeom prst="rect">
            <a:avLst/>
          </a:prstGeom>
        </p:spPr>
        <p:txBody>
          <a:bodyPr/>
          <a:lstStyle/>
          <a:p>
            <a:r>
              <a:rPr lang="es-MX" dirty="0"/>
              <a:t>Desarrollo de una app inteligente con Delphi</a:t>
            </a:r>
            <a:endParaRPr lang="es-MX" noProof="0" dirty="0"/>
          </a:p>
        </p:txBody>
      </p:sp>
      <p:sp>
        <p:nvSpPr>
          <p:cNvPr id="127" name="Your Name, Company, Title…"/>
          <p:cNvSpPr txBox="1">
            <a:spLocks noGrp="1"/>
          </p:cNvSpPr>
          <p:nvPr>
            <p:ph type="subTitle" sz="quarter" idx="1"/>
          </p:nvPr>
        </p:nvSpPr>
        <p:spPr>
          <a:xfrm>
            <a:off x="1778000" y="7073900"/>
            <a:ext cx="20828000" cy="2872888"/>
          </a:xfrm>
          <a:prstGeom prst="rect">
            <a:avLst/>
          </a:prstGeom>
        </p:spPr>
        <p:txBody>
          <a:bodyPr/>
          <a:lstStyle/>
          <a:p>
            <a:r>
              <a:rPr lang="es-MX" noProof="0" dirty="0"/>
              <a:t>Daniel Arturo Salinas Verduzco, Universidad Autónoma de Sinaloa, 	Profesor de Asignatura</a:t>
            </a:r>
          </a:p>
          <a:p>
            <a:r>
              <a:rPr lang="es-MX" noProof="0" dirty="0"/>
              <a:t>dsalinasv@uas.edu.mx / @</a:t>
            </a:r>
            <a:r>
              <a:rPr lang="es-MX" noProof="0" dirty="0" err="1"/>
              <a:t>salinas_daniel</a:t>
            </a:r>
            <a:endParaRPr lang="es-MX" noProof="0"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7C4E6C-DD73-4481-8A4D-39870AA4B309}"/>
              </a:ext>
            </a:extLst>
          </p:cNvPr>
          <p:cNvSpPr>
            <a:spLocks noGrp="1"/>
          </p:cNvSpPr>
          <p:nvPr>
            <p:ph type="title"/>
          </p:nvPr>
        </p:nvSpPr>
        <p:spPr/>
        <p:txBody>
          <a:bodyPr/>
          <a:lstStyle/>
          <a:p>
            <a:r>
              <a:rPr lang="es-MX" dirty="0"/>
              <a:t>Desarrollo de la app inteligente</a:t>
            </a:r>
          </a:p>
        </p:txBody>
      </p:sp>
      <p:sp>
        <p:nvSpPr>
          <p:cNvPr id="3" name="Marcador de texto 2">
            <a:extLst>
              <a:ext uri="{FF2B5EF4-FFF2-40B4-BE49-F238E27FC236}">
                <a16:creationId xmlns:a16="http://schemas.microsoft.com/office/drawing/2014/main" id="{E224E838-0C89-42D9-BDEA-475A182834C9}"/>
              </a:ext>
            </a:extLst>
          </p:cNvPr>
          <p:cNvSpPr>
            <a:spLocks noGrp="1"/>
          </p:cNvSpPr>
          <p:nvPr>
            <p:ph type="body" idx="1"/>
          </p:nvPr>
        </p:nvSpPr>
        <p:spPr/>
        <p:txBody>
          <a:bodyPr/>
          <a:lstStyle/>
          <a:p>
            <a:r>
              <a:rPr lang="es-MX" dirty="0"/>
              <a:t>Problema a resolver</a:t>
            </a:r>
          </a:p>
          <a:p>
            <a:r>
              <a:rPr lang="es-MX" dirty="0"/>
              <a:t>Recopilación de datos</a:t>
            </a:r>
          </a:p>
          <a:p>
            <a:r>
              <a:rPr lang="es-MX" dirty="0"/>
              <a:t>Entrenamiento del modelo</a:t>
            </a:r>
          </a:p>
          <a:p>
            <a:r>
              <a:rPr lang="es-MX" dirty="0"/>
              <a:t>Subir modelo a la nube</a:t>
            </a:r>
          </a:p>
          <a:p>
            <a:r>
              <a:rPr lang="es-MX" dirty="0"/>
              <a:t>Consumo del modelo desde la app</a:t>
            </a:r>
          </a:p>
        </p:txBody>
      </p:sp>
    </p:spTree>
    <p:extLst>
      <p:ext uri="{BB962C8B-B14F-4D97-AF65-F5344CB8AC3E}">
        <p14:creationId xmlns:p14="http://schemas.microsoft.com/office/powerpoint/2010/main" val="180138118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59FC86-9553-4349-B02D-9F3F0C334165}"/>
              </a:ext>
            </a:extLst>
          </p:cNvPr>
          <p:cNvSpPr>
            <a:spLocks noGrp="1"/>
          </p:cNvSpPr>
          <p:nvPr>
            <p:ph type="title"/>
          </p:nvPr>
        </p:nvSpPr>
        <p:spPr/>
        <p:txBody>
          <a:bodyPr/>
          <a:lstStyle/>
          <a:p>
            <a:r>
              <a:rPr lang="es-MX" dirty="0"/>
              <a:t>Recursos</a:t>
            </a:r>
          </a:p>
        </p:txBody>
      </p:sp>
      <p:sp>
        <p:nvSpPr>
          <p:cNvPr id="3" name="Marcador de texto 2">
            <a:extLst>
              <a:ext uri="{FF2B5EF4-FFF2-40B4-BE49-F238E27FC236}">
                <a16:creationId xmlns:a16="http://schemas.microsoft.com/office/drawing/2014/main" id="{548BAD8A-B0CE-4835-BD11-DA3D0FE06B41}"/>
              </a:ext>
            </a:extLst>
          </p:cNvPr>
          <p:cNvSpPr>
            <a:spLocks noGrp="1"/>
          </p:cNvSpPr>
          <p:nvPr>
            <p:ph type="body" idx="1"/>
          </p:nvPr>
        </p:nvSpPr>
        <p:spPr/>
        <p:txBody>
          <a:bodyPr/>
          <a:lstStyle/>
          <a:p>
            <a:r>
              <a:rPr lang="es-MX" dirty="0">
                <a:hlinkClick r:id="rId2"/>
              </a:rPr>
              <a:t>https://repo.continuum.io/archive/Anaconda3-5.0.1-Windows-x86_64.exe</a:t>
            </a:r>
          </a:p>
          <a:p>
            <a:r>
              <a:rPr lang="es-MX" dirty="0">
                <a:hlinkClick r:id="rId2"/>
              </a:rPr>
              <a:t>https://github.com/git-for-windows/git/releases/download/v2.16.1.windows.1/Git-2.16.1-64-bit.exe</a:t>
            </a:r>
          </a:p>
          <a:p>
            <a:r>
              <a:rPr lang="es-MX" dirty="0">
                <a:hlinkClick r:id="rId2"/>
              </a:rPr>
              <a:t>https://cli-assets.heroku.com/heroku-cli/channels/stable/heroku-cli-x64.exe</a:t>
            </a:r>
            <a:endParaRPr lang="es-MX" dirty="0"/>
          </a:p>
          <a:p>
            <a:r>
              <a:rPr lang="es-MX" dirty="0">
                <a:hlinkClick r:id="rId3"/>
              </a:rPr>
              <a:t>https://www.embarcadero.com/es/products/delphi/starter/free-download</a:t>
            </a:r>
            <a:endParaRPr lang="es-MX" dirty="0"/>
          </a:p>
        </p:txBody>
      </p:sp>
    </p:spTree>
    <p:extLst>
      <p:ext uri="{BB962C8B-B14F-4D97-AF65-F5344CB8AC3E}">
        <p14:creationId xmlns:p14="http://schemas.microsoft.com/office/powerpoint/2010/main" val="133138534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Q&amp;A"/>
          <p:cNvSpPr txBox="1">
            <a:spLocks noGrp="1"/>
          </p:cNvSpPr>
          <p:nvPr>
            <p:ph type="title"/>
          </p:nvPr>
        </p:nvSpPr>
        <p:spPr>
          <a:xfrm>
            <a:off x="1778000" y="3249859"/>
            <a:ext cx="20828001" cy="4648201"/>
          </a:xfrm>
          <a:prstGeom prst="rect">
            <a:avLst/>
          </a:prstGeom>
        </p:spPr>
        <p:txBody>
          <a:bodyPr>
            <a:normAutofit/>
          </a:bodyPr>
          <a:lstStyle>
            <a:lvl1pPr>
              <a:defRPr sz="20000"/>
            </a:lvl1pPr>
          </a:lstStyle>
          <a:p>
            <a:r>
              <a:rPr lang="es-MX" noProof="0" dirty="0"/>
              <a:t>Preguntas</a:t>
            </a:r>
          </a:p>
        </p:txBody>
      </p:sp>
      <p:sp>
        <p:nvSpPr>
          <p:cNvPr id="137" name="Contact and More info links"/>
          <p:cNvSpPr txBox="1"/>
          <p:nvPr/>
        </p:nvSpPr>
        <p:spPr>
          <a:xfrm>
            <a:off x="5098716" y="6724004"/>
            <a:ext cx="14186576" cy="379591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8000">
                <a:latin typeface="Segoe UI"/>
                <a:ea typeface="Segoe UI"/>
                <a:cs typeface="Segoe UI"/>
                <a:sym typeface="Segoe UI"/>
              </a:defRPr>
            </a:lvl1pPr>
          </a:lstStyle>
          <a:p>
            <a:r>
              <a:rPr lang="es-MX" dirty="0"/>
              <a:t>https://github.com/dsalinasv</a:t>
            </a:r>
          </a:p>
          <a:p>
            <a:r>
              <a:rPr lang="es-MX" dirty="0"/>
              <a:t>@</a:t>
            </a:r>
            <a:r>
              <a:rPr lang="es-MX" dirty="0" err="1"/>
              <a:t>salinas_daniel</a:t>
            </a:r>
            <a:endParaRPr lang="es-MX" dirty="0"/>
          </a:p>
          <a:p>
            <a:r>
              <a:rPr lang="es-MX" dirty="0"/>
              <a:t>dsalinasv@uas.edu.mx</a:t>
            </a:r>
            <a:endParaRPr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9" name="Image" descr="Image"/>
          <p:cNvPicPr>
            <a:picLocks noGrp="1" noChangeAspect="1"/>
          </p:cNvPicPr>
          <p:nvPr>
            <p:ph type="pic" idx="13"/>
          </p:nvPr>
        </p:nvPicPr>
        <p:blipFill>
          <a:blip r:embed="rId2">
            <a:extLst/>
          </a:blip>
          <a:srcRect l="21183" r="21183"/>
          <a:stretch>
            <a:fillRect/>
          </a:stretch>
        </p:blipFill>
        <p:spPr>
          <a:prstGeom prst="rect">
            <a:avLst/>
          </a:prstGeom>
        </p:spPr>
      </p:pic>
      <p:sp>
        <p:nvSpPr>
          <p:cNvPr id="130" name="About Me"/>
          <p:cNvSpPr txBox="1">
            <a:spLocks noGrp="1"/>
          </p:cNvSpPr>
          <p:nvPr>
            <p:ph type="title"/>
          </p:nvPr>
        </p:nvSpPr>
        <p:spPr>
          <a:prstGeom prst="rect">
            <a:avLst/>
          </a:prstGeom>
        </p:spPr>
        <p:txBody>
          <a:bodyPr/>
          <a:lstStyle/>
          <a:p>
            <a:r>
              <a:rPr lang="es-MX" noProof="0" dirty="0"/>
              <a:t>Acerca de</a:t>
            </a:r>
          </a:p>
        </p:txBody>
      </p:sp>
      <p:sp>
        <p:nvSpPr>
          <p:cNvPr id="131" name="Body"/>
          <p:cNvSpPr txBox="1">
            <a:spLocks noGrp="1"/>
          </p:cNvSpPr>
          <p:nvPr>
            <p:ph type="body" sz="half" idx="1"/>
          </p:nvPr>
        </p:nvSpPr>
        <p:spPr>
          <a:prstGeom prst="rect">
            <a:avLst/>
          </a:prstGeom>
        </p:spPr>
        <p:txBody>
          <a:bodyPr>
            <a:normAutofit/>
          </a:bodyPr>
          <a:lstStyle/>
          <a:p>
            <a:pPr marL="0" indent="0">
              <a:buNone/>
            </a:pPr>
            <a:r>
              <a:rPr lang="es-MX" dirty="0"/>
              <a:t>Soy licenciado en INFORMÁTICA, con una especialidad en INFORMÁTICA APLICADA, tengo una Maestría en TECNOLOGÍA EDUCATIVA y Doctorado en SISTEMAS COMPUTACIONALES. He laborado en varias empresas privadas como DESARROLLADOR DE SOFTWARE desde 2005, como PROFESIONISTA INDEPENDIENTE desde 2008 implementando SISTEMAS INTELIGENTES en el INIFAP, estuve en la coordinación de los Centros de Cómputo y la Red Escolar de la Facultad de Ingeniería Mochis de 2010 al 2014 y después me pase al aula como DOCENTE. He sido ganador de 2 HACKATONS. Actualmente soy Líder de proyecto en la empresa </a:t>
            </a:r>
            <a:r>
              <a:rPr lang="es-MX" dirty="0" err="1"/>
              <a:t>Macropro</a:t>
            </a:r>
            <a:r>
              <a:rPr lang="es-MX" dirty="0"/>
              <a:t>.</a:t>
            </a:r>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Agenda"/>
          <p:cNvSpPr txBox="1">
            <a:spLocks noGrp="1"/>
          </p:cNvSpPr>
          <p:nvPr>
            <p:ph type="title"/>
          </p:nvPr>
        </p:nvSpPr>
        <p:spPr>
          <a:prstGeom prst="rect">
            <a:avLst/>
          </a:prstGeom>
        </p:spPr>
        <p:txBody>
          <a:bodyPr/>
          <a:lstStyle/>
          <a:p>
            <a:r>
              <a:rPr lang="es-MX" noProof="0" dirty="0"/>
              <a:t>Agenda</a:t>
            </a:r>
          </a:p>
        </p:txBody>
      </p:sp>
      <p:sp>
        <p:nvSpPr>
          <p:cNvPr id="134" name="Body"/>
          <p:cNvSpPr txBox="1">
            <a:spLocks noGrp="1"/>
          </p:cNvSpPr>
          <p:nvPr>
            <p:ph type="body" idx="1"/>
          </p:nvPr>
        </p:nvSpPr>
        <p:spPr>
          <a:xfrm>
            <a:off x="1689100" y="3149600"/>
            <a:ext cx="21005800" cy="9296400"/>
          </a:xfrm>
          <a:prstGeom prst="rect">
            <a:avLst/>
          </a:prstGeom>
        </p:spPr>
        <p:txBody>
          <a:bodyPr>
            <a:normAutofit/>
          </a:bodyPr>
          <a:lstStyle/>
          <a:p>
            <a:r>
              <a:rPr lang="es-MX" dirty="0"/>
              <a:t>Conceptos básicos</a:t>
            </a:r>
          </a:p>
          <a:p>
            <a:r>
              <a:rPr lang="es-MX" dirty="0"/>
              <a:t>Herramientas</a:t>
            </a:r>
          </a:p>
          <a:p>
            <a:r>
              <a:rPr lang="es-MX" dirty="0"/>
              <a:t>Desarrollo de la app inteligente</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D1BD9D-B27E-4510-8B90-DD3717B03907}"/>
              </a:ext>
            </a:extLst>
          </p:cNvPr>
          <p:cNvSpPr>
            <a:spLocks noGrp="1"/>
          </p:cNvSpPr>
          <p:nvPr>
            <p:ph type="title"/>
          </p:nvPr>
        </p:nvSpPr>
        <p:spPr/>
        <p:txBody>
          <a:bodyPr/>
          <a:lstStyle/>
          <a:p>
            <a:r>
              <a:rPr lang="es-MX" dirty="0"/>
              <a:t>Conceptos básicos </a:t>
            </a:r>
          </a:p>
        </p:txBody>
      </p:sp>
      <p:sp>
        <p:nvSpPr>
          <p:cNvPr id="3" name="Marcador de texto 2">
            <a:extLst>
              <a:ext uri="{FF2B5EF4-FFF2-40B4-BE49-F238E27FC236}">
                <a16:creationId xmlns:a16="http://schemas.microsoft.com/office/drawing/2014/main" id="{3398DABE-1F31-4F6C-BFD1-2DF9EB22355C}"/>
              </a:ext>
            </a:extLst>
          </p:cNvPr>
          <p:cNvSpPr>
            <a:spLocks noGrp="1"/>
          </p:cNvSpPr>
          <p:nvPr>
            <p:ph type="body" idx="1"/>
          </p:nvPr>
        </p:nvSpPr>
        <p:spPr/>
        <p:txBody>
          <a:bodyPr/>
          <a:lstStyle/>
          <a:p>
            <a:r>
              <a:rPr lang="es-MX" dirty="0"/>
              <a:t>Machine </a:t>
            </a:r>
            <a:r>
              <a:rPr lang="es-MX" dirty="0" err="1"/>
              <a:t>Learning</a:t>
            </a:r>
            <a:endParaRPr lang="es-MX" dirty="0"/>
          </a:p>
          <a:p>
            <a:r>
              <a:rPr lang="es-MX" dirty="0"/>
              <a:t>Tipos de algoritmos</a:t>
            </a:r>
          </a:p>
          <a:p>
            <a:pPr lvl="1"/>
            <a:r>
              <a:rPr lang="es-MX" dirty="0"/>
              <a:t>Aprendizaje supervisado</a:t>
            </a:r>
          </a:p>
          <a:p>
            <a:pPr lvl="2"/>
            <a:r>
              <a:rPr lang="es-MX" dirty="0"/>
              <a:t>Regresión</a:t>
            </a:r>
          </a:p>
          <a:p>
            <a:pPr lvl="2"/>
            <a:r>
              <a:rPr lang="es-MX" dirty="0"/>
              <a:t>Clasificación</a:t>
            </a:r>
          </a:p>
          <a:p>
            <a:pPr lvl="1"/>
            <a:r>
              <a:rPr lang="es-MX" dirty="0"/>
              <a:t>Aprendizaje no supervisado</a:t>
            </a:r>
          </a:p>
          <a:p>
            <a:pPr lvl="2"/>
            <a:r>
              <a:rPr lang="es-MX" dirty="0"/>
              <a:t>Agrupamiento</a:t>
            </a:r>
          </a:p>
        </p:txBody>
      </p:sp>
    </p:spTree>
    <p:extLst>
      <p:ext uri="{BB962C8B-B14F-4D97-AF65-F5344CB8AC3E}">
        <p14:creationId xmlns:p14="http://schemas.microsoft.com/office/powerpoint/2010/main" val="411886419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42068D-4E02-4D66-B02B-B8A28C710E2E}"/>
              </a:ext>
            </a:extLst>
          </p:cNvPr>
          <p:cNvSpPr>
            <a:spLocks noGrp="1"/>
          </p:cNvSpPr>
          <p:nvPr>
            <p:ph type="title"/>
          </p:nvPr>
        </p:nvSpPr>
        <p:spPr/>
        <p:txBody>
          <a:bodyPr>
            <a:normAutofit fontScale="90000"/>
          </a:bodyPr>
          <a:lstStyle/>
          <a:p>
            <a:r>
              <a:rPr lang="es-MX" dirty="0"/>
              <a:t>Machine </a:t>
            </a:r>
            <a:r>
              <a:rPr lang="es-MX" dirty="0" err="1"/>
              <a:t>Learning</a:t>
            </a:r>
            <a:br>
              <a:rPr lang="es-MX" dirty="0"/>
            </a:br>
            <a:r>
              <a:rPr lang="es-MX" dirty="0"/>
              <a:t>Aprendizaje Automático</a:t>
            </a:r>
          </a:p>
        </p:txBody>
      </p:sp>
      <p:sp>
        <p:nvSpPr>
          <p:cNvPr id="3" name="Marcador de texto 2">
            <a:extLst>
              <a:ext uri="{FF2B5EF4-FFF2-40B4-BE49-F238E27FC236}">
                <a16:creationId xmlns:a16="http://schemas.microsoft.com/office/drawing/2014/main" id="{1AFB6096-87E7-4CF5-B7F6-BA03F06A5D59}"/>
              </a:ext>
            </a:extLst>
          </p:cNvPr>
          <p:cNvSpPr>
            <a:spLocks noGrp="1"/>
          </p:cNvSpPr>
          <p:nvPr>
            <p:ph type="body" idx="1"/>
          </p:nvPr>
        </p:nvSpPr>
        <p:spPr/>
        <p:txBody>
          <a:bodyPr/>
          <a:lstStyle/>
          <a:p>
            <a:pPr marL="0" indent="0">
              <a:buNone/>
            </a:pPr>
            <a:endParaRPr lang="es-MX" dirty="0"/>
          </a:p>
        </p:txBody>
      </p:sp>
      <p:sp>
        <p:nvSpPr>
          <p:cNvPr id="4" name="CuadroTexto 3">
            <a:extLst>
              <a:ext uri="{FF2B5EF4-FFF2-40B4-BE49-F238E27FC236}">
                <a16:creationId xmlns:a16="http://schemas.microsoft.com/office/drawing/2014/main" id="{E4B59389-834A-4B9B-8BBA-73F62F27A458}"/>
              </a:ext>
            </a:extLst>
          </p:cNvPr>
          <p:cNvSpPr txBox="1"/>
          <p:nvPr/>
        </p:nvSpPr>
        <p:spPr>
          <a:xfrm>
            <a:off x="10256177" y="4458189"/>
            <a:ext cx="3871645" cy="194925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endParaRPr>
          </a:p>
          <a:p>
            <a:pPr marL="0" marR="0" indent="0" algn="ctr" defTabSz="825500" rtl="0" fontAlgn="auto" latinLnBrk="0" hangingPunct="0">
              <a:lnSpc>
                <a:spcPct val="100000"/>
              </a:lnSpc>
              <a:spcBef>
                <a:spcPts val="0"/>
              </a:spcBef>
              <a:spcAft>
                <a:spcPts val="0"/>
              </a:spcAft>
              <a:buClrTx/>
              <a:buSzTx/>
              <a:buFontTx/>
              <a:buNone/>
              <a:tabLst/>
            </a:pPr>
            <a:r>
              <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rPr>
              <a:t>Maquina</a:t>
            </a:r>
          </a:p>
          <a:p>
            <a:pPr marL="0" marR="0" indent="0" algn="ctr" defTabSz="825500" rtl="0" fontAlgn="auto" latinLnBrk="0" hangingPunct="0">
              <a:lnSpc>
                <a:spcPct val="100000"/>
              </a:lnSpc>
              <a:spcBef>
                <a:spcPts val="0"/>
              </a:spcBef>
              <a:spcAft>
                <a:spcPts val="0"/>
              </a:spcAft>
              <a:buClrTx/>
              <a:buSzTx/>
              <a:buFontTx/>
              <a:buNone/>
              <a:tabLst/>
            </a:pPr>
            <a:endPar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
        <p:nvSpPr>
          <p:cNvPr id="7" name="CuadroTexto 6">
            <a:extLst>
              <a:ext uri="{FF2B5EF4-FFF2-40B4-BE49-F238E27FC236}">
                <a16:creationId xmlns:a16="http://schemas.microsoft.com/office/drawing/2014/main" id="{FF11A1D1-2BE2-4D1E-9867-5C4B8E2678FD}"/>
              </a:ext>
            </a:extLst>
          </p:cNvPr>
          <p:cNvSpPr txBox="1"/>
          <p:nvPr/>
        </p:nvSpPr>
        <p:spPr>
          <a:xfrm>
            <a:off x="10256176" y="8617148"/>
            <a:ext cx="3871645" cy="1949252"/>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endParaRPr>
          </a:p>
          <a:p>
            <a:pPr marL="0" marR="0" indent="0" algn="ctr" defTabSz="825500" rtl="0" fontAlgn="auto" latinLnBrk="0" hangingPunct="0">
              <a:lnSpc>
                <a:spcPct val="100000"/>
              </a:lnSpc>
              <a:spcBef>
                <a:spcPts val="0"/>
              </a:spcBef>
              <a:spcAft>
                <a:spcPts val="0"/>
              </a:spcAft>
              <a:buClrTx/>
              <a:buSzTx/>
              <a:buFontTx/>
              <a:buNone/>
              <a:tabLst/>
            </a:pPr>
            <a:r>
              <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rPr>
              <a:t>Maquina</a:t>
            </a:r>
          </a:p>
          <a:p>
            <a:pPr marL="0" marR="0" indent="0" algn="ctr" defTabSz="825500" rtl="0" fontAlgn="auto" latinLnBrk="0" hangingPunct="0">
              <a:lnSpc>
                <a:spcPct val="100000"/>
              </a:lnSpc>
              <a:spcBef>
                <a:spcPts val="0"/>
              </a:spcBef>
              <a:spcAft>
                <a:spcPts val="0"/>
              </a:spcAft>
              <a:buClrTx/>
              <a:buSzTx/>
              <a:buFontTx/>
              <a:buNone/>
              <a:tabLst/>
            </a:pPr>
            <a:endPar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cxnSp>
        <p:nvCxnSpPr>
          <p:cNvPr id="9" name="Conector recto de flecha 8">
            <a:extLst>
              <a:ext uri="{FF2B5EF4-FFF2-40B4-BE49-F238E27FC236}">
                <a16:creationId xmlns:a16="http://schemas.microsoft.com/office/drawing/2014/main" id="{78F97882-E79E-482D-A8B0-3A4C90E97320}"/>
              </a:ext>
            </a:extLst>
          </p:cNvPr>
          <p:cNvCxnSpPr/>
          <p:nvPr/>
        </p:nvCxnSpPr>
        <p:spPr>
          <a:xfrm>
            <a:off x="7564582" y="4721629"/>
            <a:ext cx="2691595" cy="0"/>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cxnSp>
        <p:nvCxnSpPr>
          <p:cNvPr id="10" name="Conector recto de flecha 9">
            <a:extLst>
              <a:ext uri="{FF2B5EF4-FFF2-40B4-BE49-F238E27FC236}">
                <a16:creationId xmlns:a16="http://schemas.microsoft.com/office/drawing/2014/main" id="{238BEC42-4321-4E0F-A8D2-A5DDF0CFE2CC}"/>
              </a:ext>
            </a:extLst>
          </p:cNvPr>
          <p:cNvCxnSpPr/>
          <p:nvPr/>
        </p:nvCxnSpPr>
        <p:spPr>
          <a:xfrm>
            <a:off x="7564582" y="5432815"/>
            <a:ext cx="2691595" cy="0"/>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cxnSp>
        <p:nvCxnSpPr>
          <p:cNvPr id="11" name="Conector recto de flecha 10">
            <a:extLst>
              <a:ext uri="{FF2B5EF4-FFF2-40B4-BE49-F238E27FC236}">
                <a16:creationId xmlns:a16="http://schemas.microsoft.com/office/drawing/2014/main" id="{79062696-4935-4A94-949A-3BB85A0BACBB}"/>
              </a:ext>
            </a:extLst>
          </p:cNvPr>
          <p:cNvCxnSpPr/>
          <p:nvPr/>
        </p:nvCxnSpPr>
        <p:spPr>
          <a:xfrm>
            <a:off x="7564582" y="6120939"/>
            <a:ext cx="2691595" cy="0"/>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cxnSp>
        <p:nvCxnSpPr>
          <p:cNvPr id="12" name="Conector recto de flecha 11">
            <a:extLst>
              <a:ext uri="{FF2B5EF4-FFF2-40B4-BE49-F238E27FC236}">
                <a16:creationId xmlns:a16="http://schemas.microsoft.com/office/drawing/2014/main" id="{E1BD7790-46B2-4025-8D01-A8173E2C5CE0}"/>
              </a:ext>
            </a:extLst>
          </p:cNvPr>
          <p:cNvCxnSpPr/>
          <p:nvPr/>
        </p:nvCxnSpPr>
        <p:spPr>
          <a:xfrm>
            <a:off x="7564582" y="8864138"/>
            <a:ext cx="2691595" cy="0"/>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cxnSp>
        <p:nvCxnSpPr>
          <p:cNvPr id="13" name="Conector recto de flecha 12">
            <a:extLst>
              <a:ext uri="{FF2B5EF4-FFF2-40B4-BE49-F238E27FC236}">
                <a16:creationId xmlns:a16="http://schemas.microsoft.com/office/drawing/2014/main" id="{3C0E6DE5-F589-4D94-A1B9-C881F4DFFF48}"/>
              </a:ext>
            </a:extLst>
          </p:cNvPr>
          <p:cNvCxnSpPr/>
          <p:nvPr/>
        </p:nvCxnSpPr>
        <p:spPr>
          <a:xfrm>
            <a:off x="7564582" y="9575324"/>
            <a:ext cx="2691595" cy="0"/>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cxnSp>
        <p:nvCxnSpPr>
          <p:cNvPr id="14" name="Conector recto de flecha 13">
            <a:extLst>
              <a:ext uri="{FF2B5EF4-FFF2-40B4-BE49-F238E27FC236}">
                <a16:creationId xmlns:a16="http://schemas.microsoft.com/office/drawing/2014/main" id="{0B774944-596F-4875-B025-C43932690482}"/>
              </a:ext>
            </a:extLst>
          </p:cNvPr>
          <p:cNvCxnSpPr/>
          <p:nvPr/>
        </p:nvCxnSpPr>
        <p:spPr>
          <a:xfrm>
            <a:off x="7564582" y="10263448"/>
            <a:ext cx="2691595" cy="0"/>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cxnSp>
        <p:nvCxnSpPr>
          <p:cNvPr id="15" name="Conector recto de flecha 14">
            <a:extLst>
              <a:ext uri="{FF2B5EF4-FFF2-40B4-BE49-F238E27FC236}">
                <a16:creationId xmlns:a16="http://schemas.microsoft.com/office/drawing/2014/main" id="{42D9FB51-573A-49A7-887D-4412313A6874}"/>
              </a:ext>
            </a:extLst>
          </p:cNvPr>
          <p:cNvCxnSpPr/>
          <p:nvPr/>
        </p:nvCxnSpPr>
        <p:spPr>
          <a:xfrm>
            <a:off x="14127821" y="5432815"/>
            <a:ext cx="2691595" cy="0"/>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cxnSp>
        <p:nvCxnSpPr>
          <p:cNvPr id="16" name="Conector recto de flecha 15">
            <a:extLst>
              <a:ext uri="{FF2B5EF4-FFF2-40B4-BE49-F238E27FC236}">
                <a16:creationId xmlns:a16="http://schemas.microsoft.com/office/drawing/2014/main" id="{5CA6F4AB-C216-448B-828E-CFC9C7343CDD}"/>
              </a:ext>
            </a:extLst>
          </p:cNvPr>
          <p:cNvCxnSpPr/>
          <p:nvPr/>
        </p:nvCxnSpPr>
        <p:spPr>
          <a:xfrm>
            <a:off x="14127820" y="9591774"/>
            <a:ext cx="2691595" cy="0"/>
          </a:xfrm>
          <a:prstGeom prst="straightConnector1">
            <a:avLst/>
          </a:prstGeom>
          <a:ln w="76200">
            <a:tailEnd type="triangle"/>
          </a:ln>
        </p:spPr>
        <p:style>
          <a:lnRef idx="3">
            <a:schemeClr val="accent1"/>
          </a:lnRef>
          <a:fillRef idx="0">
            <a:schemeClr val="accent1"/>
          </a:fillRef>
          <a:effectRef idx="2">
            <a:schemeClr val="accent1"/>
          </a:effectRef>
          <a:fontRef idx="minor">
            <a:schemeClr val="tx1"/>
          </a:fontRef>
        </p:style>
      </p:cxnSp>
      <p:sp>
        <p:nvSpPr>
          <p:cNvPr id="18" name="CuadroTexto 17">
            <a:extLst>
              <a:ext uri="{FF2B5EF4-FFF2-40B4-BE49-F238E27FC236}">
                <a16:creationId xmlns:a16="http://schemas.microsoft.com/office/drawing/2014/main" id="{2E206644-911B-4637-B474-DF491E4F3CC0}"/>
              </a:ext>
            </a:extLst>
          </p:cNvPr>
          <p:cNvSpPr txBox="1"/>
          <p:nvPr/>
        </p:nvSpPr>
        <p:spPr>
          <a:xfrm>
            <a:off x="2626822" y="4458188"/>
            <a:ext cx="4937759" cy="1949252"/>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rPr>
              <a:t>Función / Programa</a:t>
            </a:r>
          </a:p>
          <a:p>
            <a:pPr marL="0" marR="0" indent="0" algn="r" defTabSz="825500" rtl="0" fontAlgn="auto" latinLnBrk="0" hangingPunct="0">
              <a:lnSpc>
                <a:spcPct val="100000"/>
              </a:lnSpc>
              <a:spcBef>
                <a:spcPts val="0"/>
              </a:spcBef>
              <a:spcAft>
                <a:spcPts val="0"/>
              </a:spcAft>
              <a:buClrTx/>
              <a:buSzTx/>
              <a:buFontTx/>
              <a:buNone/>
              <a:tabLst/>
            </a:pPr>
            <a:r>
              <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rPr>
              <a:t>Datos</a:t>
            </a:r>
          </a:p>
          <a:p>
            <a:pPr marL="0" marR="0" indent="0" algn="r" defTabSz="825500" rtl="0" fontAlgn="auto" latinLnBrk="0" hangingPunct="0">
              <a:lnSpc>
                <a:spcPct val="100000"/>
              </a:lnSpc>
              <a:spcBef>
                <a:spcPts val="0"/>
              </a:spcBef>
              <a:spcAft>
                <a:spcPts val="0"/>
              </a:spcAft>
              <a:buClrTx/>
              <a:buSzTx/>
              <a:buFontTx/>
              <a:buNone/>
              <a:tabLst/>
            </a:pPr>
            <a:r>
              <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rPr>
              <a:t>Contexto</a:t>
            </a:r>
          </a:p>
        </p:txBody>
      </p:sp>
      <p:sp>
        <p:nvSpPr>
          <p:cNvPr id="20" name="CuadroTexto 19">
            <a:extLst>
              <a:ext uri="{FF2B5EF4-FFF2-40B4-BE49-F238E27FC236}">
                <a16:creationId xmlns:a16="http://schemas.microsoft.com/office/drawing/2014/main" id="{7A724CAB-0446-48B2-AD70-0AC91B8F0860}"/>
              </a:ext>
            </a:extLst>
          </p:cNvPr>
          <p:cNvSpPr txBox="1"/>
          <p:nvPr/>
        </p:nvSpPr>
        <p:spPr>
          <a:xfrm>
            <a:off x="2626823" y="8595344"/>
            <a:ext cx="4937759" cy="1949252"/>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r" defTabSz="825500" rtl="0" fontAlgn="auto" latinLnBrk="0" hangingPunct="0">
              <a:lnSpc>
                <a:spcPct val="100000"/>
              </a:lnSpc>
              <a:spcBef>
                <a:spcPts val="0"/>
              </a:spcBef>
              <a:spcAft>
                <a:spcPts val="0"/>
              </a:spcAft>
              <a:buClrTx/>
              <a:buSzTx/>
              <a:buFontTx/>
              <a:buNone/>
              <a:tabLst/>
            </a:pPr>
            <a:r>
              <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rPr>
              <a:t>Datos</a:t>
            </a:r>
          </a:p>
          <a:p>
            <a:pPr marL="0" marR="0" indent="0" algn="r" defTabSz="825500" rtl="0" fontAlgn="auto" latinLnBrk="0" hangingPunct="0">
              <a:lnSpc>
                <a:spcPct val="100000"/>
              </a:lnSpc>
              <a:spcBef>
                <a:spcPts val="0"/>
              </a:spcBef>
              <a:spcAft>
                <a:spcPts val="0"/>
              </a:spcAft>
              <a:buClrTx/>
              <a:buSzTx/>
              <a:buFontTx/>
              <a:buNone/>
              <a:tabLst/>
            </a:pPr>
            <a:r>
              <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rPr>
              <a:t>Salida</a:t>
            </a:r>
          </a:p>
          <a:p>
            <a:pPr marL="0" marR="0" indent="0" algn="r" defTabSz="825500" rtl="0" fontAlgn="auto" latinLnBrk="0" hangingPunct="0">
              <a:lnSpc>
                <a:spcPct val="100000"/>
              </a:lnSpc>
              <a:spcBef>
                <a:spcPts val="0"/>
              </a:spcBef>
              <a:spcAft>
                <a:spcPts val="0"/>
              </a:spcAft>
              <a:buClrTx/>
              <a:buSzTx/>
              <a:buFontTx/>
              <a:buNone/>
              <a:tabLst/>
            </a:pPr>
            <a:r>
              <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rPr>
              <a:t>Contexto</a:t>
            </a:r>
          </a:p>
        </p:txBody>
      </p:sp>
      <p:sp>
        <p:nvSpPr>
          <p:cNvPr id="21" name="CuadroTexto 20">
            <a:extLst>
              <a:ext uri="{FF2B5EF4-FFF2-40B4-BE49-F238E27FC236}">
                <a16:creationId xmlns:a16="http://schemas.microsoft.com/office/drawing/2014/main" id="{88D0DBCE-90F8-4EE5-A773-EDE98514DE24}"/>
              </a:ext>
            </a:extLst>
          </p:cNvPr>
          <p:cNvSpPr txBox="1"/>
          <p:nvPr/>
        </p:nvSpPr>
        <p:spPr>
          <a:xfrm>
            <a:off x="16819418" y="8585547"/>
            <a:ext cx="4937759" cy="1949252"/>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tabLst/>
            </a:pPr>
            <a:r>
              <a:rPr lang="es-MX" sz="4000" dirty="0">
                <a:solidFill>
                  <a:srgbClr val="FFFFFF"/>
                </a:solidFill>
                <a:latin typeface="Helvetica Neue"/>
                <a:ea typeface="Helvetica Neue"/>
                <a:cs typeface="Helvetica Neue"/>
              </a:rPr>
              <a:t>Función / Programa</a:t>
            </a:r>
          </a:p>
          <a:p>
            <a:pPr marL="0" marR="0" indent="0" algn="r" defTabSz="825500" rtl="0" fontAlgn="auto" latinLnBrk="0" hangingPunct="0">
              <a:lnSpc>
                <a:spcPct val="100000"/>
              </a:lnSpc>
              <a:spcBef>
                <a:spcPts val="0"/>
              </a:spcBef>
              <a:spcAft>
                <a:spcPts val="0"/>
              </a:spcAft>
              <a:buClrTx/>
              <a:buSzTx/>
              <a:buFontTx/>
              <a:buNone/>
              <a:tabLst/>
            </a:pPr>
            <a:endPar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
        <p:nvSpPr>
          <p:cNvPr id="23" name="CuadroTexto 22">
            <a:extLst>
              <a:ext uri="{FF2B5EF4-FFF2-40B4-BE49-F238E27FC236}">
                <a16:creationId xmlns:a16="http://schemas.microsoft.com/office/drawing/2014/main" id="{32132385-14BC-4866-8754-B31E2B55F157}"/>
              </a:ext>
            </a:extLst>
          </p:cNvPr>
          <p:cNvSpPr txBox="1"/>
          <p:nvPr/>
        </p:nvSpPr>
        <p:spPr>
          <a:xfrm>
            <a:off x="16819531" y="4458188"/>
            <a:ext cx="4937759" cy="1949252"/>
          </a:xfrm>
          <a:prstGeom prst="rect">
            <a:avLst/>
          </a:prstGeom>
          <a:noFill/>
          <a:ln>
            <a:noFill/>
          </a:ln>
        </p:spPr>
        <p:style>
          <a:lnRef idx="0">
            <a:scrgbClr r="0" g="0" b="0"/>
          </a:lnRef>
          <a:fillRef idx="0">
            <a:scrgbClr r="0" g="0" b="0"/>
          </a:fillRef>
          <a:effectRef idx="0">
            <a:scrgbClr r="0" g="0" b="0"/>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endParaRPr>
          </a:p>
          <a:p>
            <a:pPr marL="0" marR="0" indent="0" algn="l" defTabSz="825500" rtl="0" fontAlgn="auto" latinLnBrk="0" hangingPunct="0">
              <a:lnSpc>
                <a:spcPct val="100000"/>
              </a:lnSpc>
              <a:spcBef>
                <a:spcPts val="0"/>
              </a:spcBef>
              <a:spcAft>
                <a:spcPts val="0"/>
              </a:spcAft>
              <a:buClrTx/>
              <a:buSzTx/>
              <a:buFontTx/>
              <a:buNone/>
              <a:tabLst/>
            </a:pPr>
            <a:r>
              <a:rPr lang="es-MX" sz="4000" dirty="0">
                <a:solidFill>
                  <a:srgbClr val="FFFFFF"/>
                </a:solidFill>
                <a:latin typeface="Helvetica Neue"/>
                <a:ea typeface="Helvetica Neue"/>
                <a:cs typeface="Helvetica Neue"/>
              </a:rPr>
              <a:t>Datos</a:t>
            </a:r>
          </a:p>
          <a:p>
            <a:pPr marL="0" marR="0" indent="0" algn="r" defTabSz="825500" rtl="0" fontAlgn="auto" latinLnBrk="0" hangingPunct="0">
              <a:lnSpc>
                <a:spcPct val="100000"/>
              </a:lnSpc>
              <a:spcBef>
                <a:spcPts val="0"/>
              </a:spcBef>
              <a:spcAft>
                <a:spcPts val="0"/>
              </a:spcAft>
              <a:buClrTx/>
              <a:buSzTx/>
              <a:buFontTx/>
              <a:buNone/>
              <a:tabLst/>
            </a:pPr>
            <a:endParaRPr kumimoji="0" lang="es-MX" sz="4000" b="1" i="0" u="none" strike="noStrike" cap="none" spc="0" normalizeH="0" baseline="0" dirty="0">
              <a:ln>
                <a:noFill/>
              </a:ln>
              <a:solidFill>
                <a:srgbClr val="FFFFFF"/>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125912463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A5FA9D-B0D5-448F-94F6-0EE16661A3FB}"/>
              </a:ext>
            </a:extLst>
          </p:cNvPr>
          <p:cNvSpPr>
            <a:spLocks noGrp="1"/>
          </p:cNvSpPr>
          <p:nvPr>
            <p:ph type="title"/>
          </p:nvPr>
        </p:nvSpPr>
        <p:spPr/>
        <p:txBody>
          <a:bodyPr>
            <a:normAutofit fontScale="90000"/>
          </a:bodyPr>
          <a:lstStyle/>
          <a:p>
            <a:r>
              <a:rPr lang="es-MX" dirty="0"/>
              <a:t>Aprendizaje supervisado - Regresión</a:t>
            </a:r>
          </a:p>
        </p:txBody>
      </p:sp>
      <p:sp>
        <p:nvSpPr>
          <p:cNvPr id="3" name="Marcador de texto 2">
            <a:extLst>
              <a:ext uri="{FF2B5EF4-FFF2-40B4-BE49-F238E27FC236}">
                <a16:creationId xmlns:a16="http://schemas.microsoft.com/office/drawing/2014/main" id="{D3686156-4C4B-4258-84F3-D5394A3A580F}"/>
              </a:ext>
            </a:extLst>
          </p:cNvPr>
          <p:cNvSpPr>
            <a:spLocks noGrp="1"/>
          </p:cNvSpPr>
          <p:nvPr>
            <p:ph type="body" idx="1"/>
          </p:nvPr>
        </p:nvSpPr>
        <p:spPr/>
        <p:txBody>
          <a:bodyPr/>
          <a:lstStyle/>
          <a:p>
            <a:endParaRPr lang="es-MX"/>
          </a:p>
        </p:txBody>
      </p:sp>
      <p:pic>
        <p:nvPicPr>
          <p:cNvPr id="4" name="Imagen 3">
            <a:extLst>
              <a:ext uri="{FF2B5EF4-FFF2-40B4-BE49-F238E27FC236}">
                <a16:creationId xmlns:a16="http://schemas.microsoft.com/office/drawing/2014/main" id="{E6A0989D-B167-4925-B352-7B1769293C63}"/>
              </a:ext>
            </a:extLst>
          </p:cNvPr>
          <p:cNvPicPr>
            <a:picLocks noChangeAspect="1"/>
          </p:cNvPicPr>
          <p:nvPr/>
        </p:nvPicPr>
        <p:blipFill>
          <a:blip r:embed="rId2"/>
          <a:stretch>
            <a:fillRect/>
          </a:stretch>
        </p:blipFill>
        <p:spPr>
          <a:xfrm>
            <a:off x="6515100" y="3592512"/>
            <a:ext cx="11353800" cy="8410575"/>
          </a:xfrm>
          <a:prstGeom prst="rect">
            <a:avLst/>
          </a:prstGeom>
        </p:spPr>
      </p:pic>
    </p:spTree>
    <p:extLst>
      <p:ext uri="{BB962C8B-B14F-4D97-AF65-F5344CB8AC3E}">
        <p14:creationId xmlns:p14="http://schemas.microsoft.com/office/powerpoint/2010/main" val="168314045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A51BA0-9C34-42ED-B521-68B1E08F0427}"/>
              </a:ext>
            </a:extLst>
          </p:cNvPr>
          <p:cNvSpPr>
            <a:spLocks noGrp="1"/>
          </p:cNvSpPr>
          <p:nvPr>
            <p:ph type="title"/>
          </p:nvPr>
        </p:nvSpPr>
        <p:spPr/>
        <p:txBody>
          <a:bodyPr>
            <a:normAutofit fontScale="90000"/>
          </a:bodyPr>
          <a:lstStyle/>
          <a:p>
            <a:r>
              <a:rPr lang="es-MX" dirty="0"/>
              <a:t>Aprendizaje supervisado - Clasificación</a:t>
            </a:r>
          </a:p>
        </p:txBody>
      </p:sp>
      <p:sp>
        <p:nvSpPr>
          <p:cNvPr id="3" name="Marcador de texto 2">
            <a:extLst>
              <a:ext uri="{FF2B5EF4-FFF2-40B4-BE49-F238E27FC236}">
                <a16:creationId xmlns:a16="http://schemas.microsoft.com/office/drawing/2014/main" id="{83524D5D-33DD-498B-BE96-B1BF263439D5}"/>
              </a:ext>
            </a:extLst>
          </p:cNvPr>
          <p:cNvSpPr>
            <a:spLocks noGrp="1"/>
          </p:cNvSpPr>
          <p:nvPr>
            <p:ph type="body" idx="1"/>
          </p:nvPr>
        </p:nvSpPr>
        <p:spPr/>
        <p:txBody>
          <a:bodyPr/>
          <a:lstStyle/>
          <a:p>
            <a:endParaRPr lang="es-MX"/>
          </a:p>
        </p:txBody>
      </p:sp>
      <p:pic>
        <p:nvPicPr>
          <p:cNvPr id="6" name="Imagen 5">
            <a:extLst>
              <a:ext uri="{FF2B5EF4-FFF2-40B4-BE49-F238E27FC236}">
                <a16:creationId xmlns:a16="http://schemas.microsoft.com/office/drawing/2014/main" id="{B65AD513-A913-44A8-8F88-6DFAC2D2AD97}"/>
              </a:ext>
            </a:extLst>
          </p:cNvPr>
          <p:cNvPicPr>
            <a:picLocks noChangeAspect="1"/>
          </p:cNvPicPr>
          <p:nvPr/>
        </p:nvPicPr>
        <p:blipFill>
          <a:blip r:embed="rId2"/>
          <a:stretch>
            <a:fillRect/>
          </a:stretch>
        </p:blipFill>
        <p:spPr>
          <a:xfrm>
            <a:off x="4914900" y="3916362"/>
            <a:ext cx="14554200" cy="7762875"/>
          </a:xfrm>
          <a:prstGeom prst="rect">
            <a:avLst/>
          </a:prstGeom>
        </p:spPr>
      </p:pic>
    </p:spTree>
    <p:extLst>
      <p:ext uri="{BB962C8B-B14F-4D97-AF65-F5344CB8AC3E}">
        <p14:creationId xmlns:p14="http://schemas.microsoft.com/office/powerpoint/2010/main" val="186712207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C56255-4BAB-4480-A5A9-24268D8232A5}"/>
              </a:ext>
            </a:extLst>
          </p:cNvPr>
          <p:cNvSpPr>
            <a:spLocks noGrp="1"/>
          </p:cNvSpPr>
          <p:nvPr>
            <p:ph type="title"/>
          </p:nvPr>
        </p:nvSpPr>
        <p:spPr/>
        <p:txBody>
          <a:bodyPr>
            <a:normAutofit fontScale="90000"/>
          </a:bodyPr>
          <a:lstStyle/>
          <a:p>
            <a:r>
              <a:rPr lang="es-MX" dirty="0"/>
              <a:t>Aprendizaje no supervisado - Agrupación</a:t>
            </a:r>
          </a:p>
        </p:txBody>
      </p:sp>
      <p:sp>
        <p:nvSpPr>
          <p:cNvPr id="3" name="Marcador de texto 2">
            <a:extLst>
              <a:ext uri="{FF2B5EF4-FFF2-40B4-BE49-F238E27FC236}">
                <a16:creationId xmlns:a16="http://schemas.microsoft.com/office/drawing/2014/main" id="{D6C257FF-13B3-4AD5-831C-03EA77901B53}"/>
              </a:ext>
            </a:extLst>
          </p:cNvPr>
          <p:cNvSpPr>
            <a:spLocks noGrp="1"/>
          </p:cNvSpPr>
          <p:nvPr>
            <p:ph type="body" idx="1"/>
          </p:nvPr>
        </p:nvSpPr>
        <p:spPr/>
        <p:txBody>
          <a:bodyPr/>
          <a:lstStyle/>
          <a:p>
            <a:endParaRPr lang="es-MX"/>
          </a:p>
        </p:txBody>
      </p:sp>
      <p:pic>
        <p:nvPicPr>
          <p:cNvPr id="4" name="Imagen 3">
            <a:extLst>
              <a:ext uri="{FF2B5EF4-FFF2-40B4-BE49-F238E27FC236}">
                <a16:creationId xmlns:a16="http://schemas.microsoft.com/office/drawing/2014/main" id="{CD78C8FA-9714-419A-90E3-43C0BC12B6C6}"/>
              </a:ext>
            </a:extLst>
          </p:cNvPr>
          <p:cNvPicPr>
            <a:picLocks noChangeAspect="1"/>
          </p:cNvPicPr>
          <p:nvPr/>
        </p:nvPicPr>
        <p:blipFill>
          <a:blip r:embed="rId2"/>
          <a:stretch>
            <a:fillRect/>
          </a:stretch>
        </p:blipFill>
        <p:spPr>
          <a:xfrm>
            <a:off x="7681912" y="3621087"/>
            <a:ext cx="9020175" cy="8353425"/>
          </a:xfrm>
          <a:prstGeom prst="rect">
            <a:avLst/>
          </a:prstGeom>
        </p:spPr>
      </p:pic>
    </p:spTree>
    <p:extLst>
      <p:ext uri="{BB962C8B-B14F-4D97-AF65-F5344CB8AC3E}">
        <p14:creationId xmlns:p14="http://schemas.microsoft.com/office/powerpoint/2010/main" val="2583552783"/>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864F8B-CED1-4244-803E-E7FCD0319991}"/>
              </a:ext>
            </a:extLst>
          </p:cNvPr>
          <p:cNvSpPr>
            <a:spLocks noGrp="1"/>
          </p:cNvSpPr>
          <p:nvPr>
            <p:ph type="title"/>
          </p:nvPr>
        </p:nvSpPr>
        <p:spPr/>
        <p:txBody>
          <a:bodyPr/>
          <a:lstStyle/>
          <a:p>
            <a:r>
              <a:rPr lang="es-MX" dirty="0"/>
              <a:t>Herramientas</a:t>
            </a:r>
          </a:p>
        </p:txBody>
      </p:sp>
      <p:sp>
        <p:nvSpPr>
          <p:cNvPr id="3" name="Marcador de texto 2">
            <a:extLst>
              <a:ext uri="{FF2B5EF4-FFF2-40B4-BE49-F238E27FC236}">
                <a16:creationId xmlns:a16="http://schemas.microsoft.com/office/drawing/2014/main" id="{36D39B35-DC07-49BE-B238-7730738037DE}"/>
              </a:ext>
            </a:extLst>
          </p:cNvPr>
          <p:cNvSpPr>
            <a:spLocks noGrp="1"/>
          </p:cNvSpPr>
          <p:nvPr>
            <p:ph type="body" idx="1"/>
          </p:nvPr>
        </p:nvSpPr>
        <p:spPr/>
        <p:txBody>
          <a:bodyPr/>
          <a:lstStyle/>
          <a:p>
            <a:pPr lvl="1"/>
            <a:r>
              <a:rPr lang="es-MX" dirty="0"/>
              <a:t>Anaconda</a:t>
            </a:r>
          </a:p>
          <a:p>
            <a:pPr lvl="1"/>
            <a:r>
              <a:rPr lang="es-MX" dirty="0"/>
              <a:t>GitHub</a:t>
            </a:r>
          </a:p>
          <a:p>
            <a:pPr lvl="1"/>
            <a:r>
              <a:rPr lang="es-MX" dirty="0" err="1"/>
              <a:t>Heroku</a:t>
            </a:r>
            <a:endParaRPr lang="es-MX" dirty="0"/>
          </a:p>
          <a:p>
            <a:pPr lvl="1"/>
            <a:r>
              <a:rPr lang="es-MX" dirty="0" err="1"/>
              <a:t>Scikit</a:t>
            </a:r>
            <a:r>
              <a:rPr lang="es-MX" dirty="0"/>
              <a:t> </a:t>
            </a:r>
            <a:r>
              <a:rPr lang="es-MX" dirty="0" err="1"/>
              <a:t>learn</a:t>
            </a:r>
            <a:endParaRPr lang="es-MX" dirty="0"/>
          </a:p>
          <a:p>
            <a:pPr lvl="1"/>
            <a:r>
              <a:rPr lang="es-MX" dirty="0" err="1"/>
              <a:t>Flask</a:t>
            </a:r>
            <a:endParaRPr lang="es-MX" dirty="0"/>
          </a:p>
          <a:p>
            <a:pPr lvl="1"/>
            <a:r>
              <a:rPr lang="es-MX" dirty="0"/>
              <a:t>Delphi Starter</a:t>
            </a:r>
          </a:p>
        </p:txBody>
      </p:sp>
    </p:spTree>
    <p:extLst>
      <p:ext uri="{BB962C8B-B14F-4D97-AF65-F5344CB8AC3E}">
        <p14:creationId xmlns:p14="http://schemas.microsoft.com/office/powerpoint/2010/main" val="2810697492"/>
      </p:ext>
    </p:extLst>
  </p:cSld>
  <p:clrMapOvr>
    <a:masterClrMapping/>
  </p:clrMapOvr>
  <p:transition spd="med"/>
</p:sld>
</file>

<file path=ppt/theme/theme1.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CodeRageXII-Template.potx" id="{7460680D-EC60-47E3-94E6-35604979B2DB}" vid="{538163F3-ADF3-4FC9-A119-7E5A44F90CC4}"/>
    </a:ext>
  </a:ext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CodeRageXII-Template(ES)</Template>
  <TotalTime>294</TotalTime>
  <Words>294</Words>
  <Application>Microsoft Office PowerPoint</Application>
  <PresentationFormat>Personalizado</PresentationFormat>
  <Paragraphs>57</Paragraphs>
  <Slides>12</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12</vt:i4>
      </vt:variant>
    </vt:vector>
  </HeadingPairs>
  <TitlesOfParts>
    <vt:vector size="17" baseType="lpstr">
      <vt:lpstr>Helvetica Neue</vt:lpstr>
      <vt:lpstr>Helvetica Neue Light</vt:lpstr>
      <vt:lpstr>Segoe UI</vt:lpstr>
      <vt:lpstr>Segoe UI Semibold</vt:lpstr>
      <vt:lpstr>Black</vt:lpstr>
      <vt:lpstr>Desarrollo de una app inteligente con Delphi</vt:lpstr>
      <vt:lpstr>Acerca de</vt:lpstr>
      <vt:lpstr>Agenda</vt:lpstr>
      <vt:lpstr>Conceptos básicos </vt:lpstr>
      <vt:lpstr>Machine Learning Aprendizaje Automático</vt:lpstr>
      <vt:lpstr>Aprendizaje supervisado - Regresión</vt:lpstr>
      <vt:lpstr>Aprendizaje supervisado - Clasificación</vt:lpstr>
      <vt:lpstr>Aprendizaje no supervisado - Agrupación</vt:lpstr>
      <vt:lpstr>Herramientas</vt:lpstr>
      <vt:lpstr>Desarrollo de la app inteligente</vt:lpstr>
      <vt:lpstr>Recursos</vt:lpstr>
      <vt:lpstr>Preguntas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Instrucciones</dc:title>
  <dc:creator>Daniel Arturo Salinas Verduzco</dc:creator>
  <cp:lastModifiedBy>Daniel Arturo Salinas Verduzco</cp:lastModifiedBy>
  <cp:revision>21</cp:revision>
  <dcterms:created xsi:type="dcterms:W3CDTF">2018-01-31T06:05:31Z</dcterms:created>
  <dcterms:modified xsi:type="dcterms:W3CDTF">2018-02-12T10:29:31Z</dcterms:modified>
</cp:coreProperties>
</file>